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</p:sldMasterIdLst>
  <p:sldIdLst>
    <p:sldId id="256" r:id="rId3"/>
    <p:sldId id="257" r:id="rId4"/>
  </p:sldIdLst>
  <p:sldSz cx="12192000" cy="6858000"/>
  <p:notesSz cx="6888163" cy="100203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lgerian" panose="04020705040A02060702" pitchFamily="82" charset="0"/>
        <a:ea typeface="DejaVu Sans"/>
        <a:cs typeface="DejaVu San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lgerian" panose="04020705040A02060702" pitchFamily="82" charset="0"/>
        <a:ea typeface="DejaVu Sans"/>
        <a:cs typeface="DejaVu San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lgerian" panose="04020705040A02060702" pitchFamily="82" charset="0"/>
        <a:ea typeface="DejaVu Sans"/>
        <a:cs typeface="DejaVu San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lgerian" panose="04020705040A02060702" pitchFamily="82" charset="0"/>
        <a:ea typeface="DejaVu Sans"/>
        <a:cs typeface="DejaVu San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lgerian" panose="04020705040A02060702" pitchFamily="82" charset="0"/>
        <a:ea typeface="DejaVu Sans"/>
        <a:cs typeface="DejaVu San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lgerian" panose="04020705040A02060702" pitchFamily="82" charset="0"/>
        <a:ea typeface="DejaVu Sans"/>
        <a:cs typeface="DejaVu San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lgerian" panose="04020705040A02060702" pitchFamily="82" charset="0"/>
        <a:ea typeface="DejaVu Sans"/>
        <a:cs typeface="DejaVu San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lgerian" panose="04020705040A02060702" pitchFamily="82" charset="0"/>
        <a:ea typeface="DejaVu Sans"/>
        <a:cs typeface="DejaVu San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lgerian" panose="04020705040A02060702" pitchFamily="82" charset="0"/>
        <a:ea typeface="DejaVu Sans"/>
        <a:cs typeface="DejaVu San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FF"/>
    <a:srgbClr val="000066"/>
    <a:srgbClr val="00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588" autoAdjust="0"/>
    <p:restoredTop sz="94671" autoAdjust="0"/>
  </p:normalViewPr>
  <p:slideViewPr>
    <p:cSldViewPr>
      <p:cViewPr>
        <p:scale>
          <a:sx n="100" d="100"/>
          <a:sy n="100" d="100"/>
        </p:scale>
        <p:origin x="-108" y="624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80611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/>
          </a:p>
        </p:txBody>
      </p:sp>
      <p:sp>
        <p:nvSpPr>
          <p:cNvPr id="49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0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62015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/>
          </a:p>
        </p:txBody>
      </p:sp>
      <p:sp>
        <p:nvSpPr>
          <p:cNvPr id="52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3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4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5" name="PlaceHolder 5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824207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/>
          </a:p>
        </p:txBody>
      </p:sp>
      <p:sp>
        <p:nvSpPr>
          <p:cNvPr id="57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8" name="PlaceHolder 3"/>
          <p:cNvSpPr>
            <a:spLocks noGrp="1"/>
          </p:cNvSpPr>
          <p:nvPr>
            <p:ph type="body"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9" name="PlaceHolder 4"/>
          <p:cNvSpPr>
            <a:spLocks noGrp="1"/>
          </p:cNvSpPr>
          <p:nvPr>
            <p:ph type="body"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0" name="PlaceHolder 5"/>
          <p:cNvSpPr>
            <a:spLocks noGrp="1"/>
          </p:cNvSpPr>
          <p:nvPr>
            <p:ph type="body"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1" name="PlaceHolder 6"/>
          <p:cNvSpPr>
            <a:spLocks noGrp="1"/>
          </p:cNvSpPr>
          <p:nvPr>
            <p:ph type="body"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2" name="PlaceHolder 7"/>
          <p:cNvSpPr>
            <a:spLocks noGrp="1"/>
          </p:cNvSpPr>
          <p:nvPr>
            <p:ph type="body"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870993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600898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80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anchor="ctr"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2994993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82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495413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84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85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228777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328664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</p:spPr>
        <p:txBody>
          <a:bodyPr anchor="ctr"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3239959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89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0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1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70453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/>
          </a:p>
        </p:txBody>
      </p:sp>
      <p:sp>
        <p:nvSpPr>
          <p:cNvPr id="28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anchor="ctr"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7663274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3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4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5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036109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7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8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9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08842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101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102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724613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104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105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106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107" name="PlaceHolder 5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943813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109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110" name="PlaceHolder 3"/>
          <p:cNvSpPr>
            <a:spLocks noGrp="1"/>
          </p:cNvSpPr>
          <p:nvPr>
            <p:ph type="body"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111" name="PlaceHolder 4"/>
          <p:cNvSpPr>
            <a:spLocks noGrp="1"/>
          </p:cNvSpPr>
          <p:nvPr>
            <p:ph type="body"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112" name="PlaceHolder 5"/>
          <p:cNvSpPr>
            <a:spLocks noGrp="1"/>
          </p:cNvSpPr>
          <p:nvPr>
            <p:ph type="body"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113" name="PlaceHolder 6"/>
          <p:cNvSpPr>
            <a:spLocks noGrp="1"/>
          </p:cNvSpPr>
          <p:nvPr>
            <p:ph type="body"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114" name="PlaceHolder 7"/>
          <p:cNvSpPr>
            <a:spLocks noGrp="1"/>
          </p:cNvSpPr>
          <p:nvPr>
            <p:ph type="body"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7180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/>
          </a:p>
        </p:txBody>
      </p:sp>
      <p:sp>
        <p:nvSpPr>
          <p:cNvPr id="30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10735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/>
          </a:p>
        </p:txBody>
      </p:sp>
      <p:sp>
        <p:nvSpPr>
          <p:cNvPr id="32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33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91490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39360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</p:spPr>
        <p:txBody>
          <a:bodyPr anchor="ctr"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703945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/>
          </a:p>
        </p:txBody>
      </p:sp>
      <p:sp>
        <p:nvSpPr>
          <p:cNvPr id="37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38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39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73209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/>
          </a:p>
        </p:txBody>
      </p:sp>
      <p:sp>
        <p:nvSpPr>
          <p:cNvPr id="41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2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3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61051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/>
          </a:p>
        </p:txBody>
      </p:sp>
      <p:sp>
        <p:nvSpPr>
          <p:cNvPr id="45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6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7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42238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1">
            <a:extLst>
              <a:ext uri="{FF2B5EF4-FFF2-40B4-BE49-F238E27FC236}">
                <a16:creationId xmlns="" xmlns:a16="http://schemas.microsoft.com/office/drawing/2014/main" id="{C4D7F208-85F2-48A5-95B1-421EF3CC6147}"/>
              </a:ext>
            </a:extLst>
          </p:cNvPr>
          <p:cNvGrpSpPr>
            <a:grpSpLocks/>
          </p:cNvGrpSpPr>
          <p:nvPr/>
        </p:nvGrpSpPr>
        <p:grpSpPr bwMode="auto">
          <a:xfrm>
            <a:off x="0" y="-7938"/>
            <a:ext cx="12192000" cy="6865938"/>
            <a:chOff x="0" y="-8640"/>
            <a:chExt cx="12191760" cy="6866640"/>
          </a:xfrm>
        </p:grpSpPr>
        <p:sp>
          <p:nvSpPr>
            <p:cNvPr id="28" name="Line 2">
              <a:extLst>
                <a:ext uri="{FF2B5EF4-FFF2-40B4-BE49-F238E27FC236}">
                  <a16:creationId xmlns="" xmlns:a16="http://schemas.microsoft.com/office/drawing/2014/main" id="{4BC8F295-4400-4081-BCB5-322260789474}"/>
                </a:ext>
              </a:extLst>
            </p:cNvPr>
            <p:cNvSpPr/>
            <p:nvPr/>
          </p:nvSpPr>
          <p:spPr>
            <a:xfrm>
              <a:off x="9370829" y="-701"/>
              <a:ext cx="1219176" cy="6858701"/>
            </a:xfrm>
            <a:prstGeom prst="line">
              <a:avLst/>
            </a:prstGeom>
            <a:ln w="9360">
              <a:solidFill>
                <a:schemeClr val="accent1">
                  <a:alpha val="70000"/>
                </a:schemeClr>
              </a:solidFill>
              <a:round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/>
          </p:style>
        </p:sp>
        <p:sp>
          <p:nvSpPr>
            <p:cNvPr id="2" name="Line 3">
              <a:extLst>
                <a:ext uri="{FF2B5EF4-FFF2-40B4-BE49-F238E27FC236}">
                  <a16:creationId xmlns="" xmlns:a16="http://schemas.microsoft.com/office/drawing/2014/main" id="{D93051B5-2F31-4AE4-A2FF-B954D0F82CB3}"/>
                </a:ext>
              </a:extLst>
            </p:cNvPr>
            <p:cNvSpPr/>
            <p:nvPr/>
          </p:nvSpPr>
          <p:spPr>
            <a:xfrm flipH="1">
              <a:off x="7424592" y="3681088"/>
              <a:ext cx="4763993" cy="3176912"/>
            </a:xfrm>
            <a:prstGeom prst="line">
              <a:avLst/>
            </a:prstGeom>
            <a:ln w="9360">
              <a:solidFill>
                <a:schemeClr val="accent1">
                  <a:alpha val="70000"/>
                </a:schemeClr>
              </a:solidFill>
              <a:round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/>
          </p:style>
        </p:sp>
        <p:sp>
          <p:nvSpPr>
            <p:cNvPr id="3" name="CustomShape 4">
              <a:extLst>
                <a:ext uri="{FF2B5EF4-FFF2-40B4-BE49-F238E27FC236}">
                  <a16:creationId xmlns="" xmlns:a16="http://schemas.microsoft.com/office/drawing/2014/main" id="{94E62489-E17E-4683-8D3E-C920D467AE12}"/>
                </a:ext>
              </a:extLst>
            </p:cNvPr>
            <p:cNvSpPr/>
            <p:nvPr/>
          </p:nvSpPr>
          <p:spPr>
            <a:xfrm>
              <a:off x="9181919" y="-8640"/>
              <a:ext cx="3006666" cy="6866640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>
              <a:outerShdw blurRad="38100" dist="25400"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</p:sp>
        <p:sp>
          <p:nvSpPr>
            <p:cNvPr id="4" name="CustomShape 5">
              <a:extLst>
                <a:ext uri="{FF2B5EF4-FFF2-40B4-BE49-F238E27FC236}">
                  <a16:creationId xmlns="" xmlns:a16="http://schemas.microsoft.com/office/drawing/2014/main" id="{D9CB668F-AE02-44A7-8718-FDA887D7EBAC}"/>
                </a:ext>
              </a:extLst>
            </p:cNvPr>
            <p:cNvSpPr/>
            <p:nvPr/>
          </p:nvSpPr>
          <p:spPr>
            <a:xfrm>
              <a:off x="9602599" y="-8640"/>
              <a:ext cx="2589161" cy="6866640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>
              <a:outerShdw blurRad="38100" dist="25400"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</p:sp>
        <p:sp>
          <p:nvSpPr>
            <p:cNvPr id="5" name="CustomShape 6">
              <a:extLst>
                <a:ext uri="{FF2B5EF4-FFF2-40B4-BE49-F238E27FC236}">
                  <a16:creationId xmlns="" xmlns:a16="http://schemas.microsoft.com/office/drawing/2014/main" id="{D43BC50B-B4D2-4BF9-9DE1-AF477CA07192}"/>
                </a:ext>
              </a:extLst>
            </p:cNvPr>
            <p:cNvSpPr/>
            <p:nvPr/>
          </p:nvSpPr>
          <p:spPr>
            <a:xfrm>
              <a:off x="8932687" y="3047610"/>
              <a:ext cx="3259073" cy="381039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>
              <a:outerShdw blurRad="38100" dist="25400"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</p:sp>
        <p:sp>
          <p:nvSpPr>
            <p:cNvPr id="6" name="CustomShape 7">
              <a:extLst>
                <a:ext uri="{FF2B5EF4-FFF2-40B4-BE49-F238E27FC236}">
                  <a16:creationId xmlns="" xmlns:a16="http://schemas.microsoft.com/office/drawing/2014/main" id="{6FE65330-4F16-44B8-AD7D-357609F8F8D1}"/>
                </a:ext>
              </a:extLst>
            </p:cNvPr>
            <p:cNvSpPr/>
            <p:nvPr/>
          </p:nvSpPr>
          <p:spPr>
            <a:xfrm>
              <a:off x="9334316" y="-8640"/>
              <a:ext cx="2854269" cy="6866640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>
              <a:outerShdw blurRad="38100" dist="25400"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</p:sp>
        <p:sp>
          <p:nvSpPr>
            <p:cNvPr id="7" name="CustomShape 8">
              <a:extLst>
                <a:ext uri="{FF2B5EF4-FFF2-40B4-BE49-F238E27FC236}">
                  <a16:creationId xmlns="" xmlns:a16="http://schemas.microsoft.com/office/drawing/2014/main" id="{D25CF7F1-8908-40EA-A635-5CA2E49C2105}"/>
                </a:ext>
              </a:extLst>
            </p:cNvPr>
            <p:cNvSpPr/>
            <p:nvPr/>
          </p:nvSpPr>
          <p:spPr>
            <a:xfrm>
              <a:off x="10897973" y="-8640"/>
              <a:ext cx="1290612" cy="6866640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>
              <a:outerShdw blurRad="38100" dist="25400"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</p:sp>
        <p:sp>
          <p:nvSpPr>
            <p:cNvPr id="8" name="CustomShape 9">
              <a:extLst>
                <a:ext uri="{FF2B5EF4-FFF2-40B4-BE49-F238E27FC236}">
                  <a16:creationId xmlns="" xmlns:a16="http://schemas.microsoft.com/office/drawing/2014/main" id="{5306197D-BB01-4A93-86D8-EAC6DE7CACC7}"/>
                </a:ext>
              </a:extLst>
            </p:cNvPr>
            <p:cNvSpPr/>
            <p:nvPr/>
          </p:nvSpPr>
          <p:spPr>
            <a:xfrm>
              <a:off x="10939248" y="-8640"/>
              <a:ext cx="1249337" cy="6866640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>
              <a:outerShdw blurRad="38100" dist="25400"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</p:sp>
        <p:sp>
          <p:nvSpPr>
            <p:cNvPr id="9" name="CustomShape 10">
              <a:extLst>
                <a:ext uri="{FF2B5EF4-FFF2-40B4-BE49-F238E27FC236}">
                  <a16:creationId xmlns="" xmlns:a16="http://schemas.microsoft.com/office/drawing/2014/main" id="{5758B62D-2AD7-4C16-8F01-6BB05F3650AD}"/>
                </a:ext>
              </a:extLst>
            </p:cNvPr>
            <p:cNvSpPr/>
            <p:nvPr/>
          </p:nvSpPr>
          <p:spPr>
            <a:xfrm>
              <a:off x="10370934" y="3590591"/>
              <a:ext cx="1817651" cy="3267409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>
              <a:outerShdw blurRad="38100" dist="25400"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</p:sp>
        <p:sp>
          <p:nvSpPr>
            <p:cNvPr id="10" name="CustomShape 11">
              <a:extLst>
                <a:ext uri="{FF2B5EF4-FFF2-40B4-BE49-F238E27FC236}">
                  <a16:creationId xmlns="" xmlns:a16="http://schemas.microsoft.com/office/drawing/2014/main" id="{23EB0658-2153-476C-B3B5-9EBDDB98D3A9}"/>
                </a:ext>
              </a:extLst>
            </p:cNvPr>
            <p:cNvSpPr/>
            <p:nvPr/>
          </p:nvSpPr>
          <p:spPr>
            <a:xfrm>
              <a:off x="0" y="4012909"/>
              <a:ext cx="447666" cy="2845091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>
              <a:outerShdw blurRad="38100" dist="25400"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</p:sp>
      </p:grpSp>
      <p:grpSp>
        <p:nvGrpSpPr>
          <p:cNvPr id="1027" name="Group 12">
            <a:extLst>
              <a:ext uri="{FF2B5EF4-FFF2-40B4-BE49-F238E27FC236}">
                <a16:creationId xmlns="" xmlns:a16="http://schemas.microsoft.com/office/drawing/2014/main" id="{260AC1FE-D219-4DA1-A488-CA4C0D5E99AE}"/>
              </a:ext>
            </a:extLst>
          </p:cNvPr>
          <p:cNvGrpSpPr>
            <a:grpSpLocks/>
          </p:cNvGrpSpPr>
          <p:nvPr/>
        </p:nvGrpSpPr>
        <p:grpSpPr bwMode="auto">
          <a:xfrm>
            <a:off x="0" y="-7938"/>
            <a:ext cx="12192000" cy="6865938"/>
            <a:chOff x="0" y="-8640"/>
            <a:chExt cx="12191760" cy="6866640"/>
          </a:xfrm>
        </p:grpSpPr>
        <p:sp>
          <p:nvSpPr>
            <p:cNvPr id="12" name="CustomShape 13">
              <a:extLst>
                <a:ext uri="{FF2B5EF4-FFF2-40B4-BE49-F238E27FC236}">
                  <a16:creationId xmlns="" xmlns:a16="http://schemas.microsoft.com/office/drawing/2014/main" id="{76544891-9F50-4F50-A02D-CBE96656B098}"/>
                </a:ext>
              </a:extLst>
            </p:cNvPr>
            <p:cNvSpPr/>
            <p:nvPr/>
          </p:nvSpPr>
          <p:spPr>
            <a:xfrm>
              <a:off x="0" y="-8640"/>
              <a:ext cx="863583" cy="5698121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>
              <a:outerShdw blurRad="38100" dist="25400"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</p:sp>
        <p:sp>
          <p:nvSpPr>
            <p:cNvPr id="13" name="Line 14">
              <a:extLst>
                <a:ext uri="{FF2B5EF4-FFF2-40B4-BE49-F238E27FC236}">
                  <a16:creationId xmlns="" xmlns:a16="http://schemas.microsoft.com/office/drawing/2014/main" id="{63DA72B5-9649-488C-B274-7F42CC4BD6A9}"/>
                </a:ext>
              </a:extLst>
            </p:cNvPr>
            <p:cNvSpPr/>
            <p:nvPr/>
          </p:nvSpPr>
          <p:spPr>
            <a:xfrm>
              <a:off x="9370829" y="-701"/>
              <a:ext cx="1219176" cy="6858701"/>
            </a:xfrm>
            <a:prstGeom prst="line">
              <a:avLst/>
            </a:prstGeom>
            <a:ln w="9360">
              <a:solidFill>
                <a:schemeClr val="accent1">
                  <a:alpha val="70000"/>
                </a:schemeClr>
              </a:solidFill>
              <a:round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/>
          </p:style>
        </p:sp>
        <p:sp>
          <p:nvSpPr>
            <p:cNvPr id="14" name="Line 15">
              <a:extLst>
                <a:ext uri="{FF2B5EF4-FFF2-40B4-BE49-F238E27FC236}">
                  <a16:creationId xmlns="" xmlns:a16="http://schemas.microsoft.com/office/drawing/2014/main" id="{1C880148-92F2-4A73-9AB8-F74FE0BE9D4A}"/>
                </a:ext>
              </a:extLst>
            </p:cNvPr>
            <p:cNvSpPr/>
            <p:nvPr/>
          </p:nvSpPr>
          <p:spPr>
            <a:xfrm flipH="1">
              <a:off x="7424592" y="3681088"/>
              <a:ext cx="4763993" cy="3176912"/>
            </a:xfrm>
            <a:prstGeom prst="line">
              <a:avLst/>
            </a:prstGeom>
            <a:ln w="9360">
              <a:solidFill>
                <a:schemeClr val="accent1">
                  <a:alpha val="70000"/>
                </a:schemeClr>
              </a:solidFill>
              <a:round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/>
          </p:style>
        </p:sp>
        <p:sp>
          <p:nvSpPr>
            <p:cNvPr id="15" name="CustomShape 16">
              <a:extLst>
                <a:ext uri="{FF2B5EF4-FFF2-40B4-BE49-F238E27FC236}">
                  <a16:creationId xmlns="" xmlns:a16="http://schemas.microsoft.com/office/drawing/2014/main" id="{7287EF69-1427-4DCA-8024-E7B8C7DBF420}"/>
                </a:ext>
              </a:extLst>
            </p:cNvPr>
            <p:cNvSpPr/>
            <p:nvPr/>
          </p:nvSpPr>
          <p:spPr>
            <a:xfrm>
              <a:off x="9181919" y="-8640"/>
              <a:ext cx="3006666" cy="6866640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>
              <a:outerShdw blurRad="38100" dist="25400"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</p:sp>
        <p:sp>
          <p:nvSpPr>
            <p:cNvPr id="16" name="CustomShape 17">
              <a:extLst>
                <a:ext uri="{FF2B5EF4-FFF2-40B4-BE49-F238E27FC236}">
                  <a16:creationId xmlns="" xmlns:a16="http://schemas.microsoft.com/office/drawing/2014/main" id="{AE632D37-95AB-4145-815C-483FEAFE675F}"/>
                </a:ext>
              </a:extLst>
            </p:cNvPr>
            <p:cNvSpPr/>
            <p:nvPr/>
          </p:nvSpPr>
          <p:spPr>
            <a:xfrm>
              <a:off x="9602599" y="-8640"/>
              <a:ext cx="2589161" cy="6866640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>
              <a:outerShdw blurRad="38100" dist="25400"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</p:sp>
        <p:sp>
          <p:nvSpPr>
            <p:cNvPr id="17" name="CustomShape 18">
              <a:extLst>
                <a:ext uri="{FF2B5EF4-FFF2-40B4-BE49-F238E27FC236}">
                  <a16:creationId xmlns="" xmlns:a16="http://schemas.microsoft.com/office/drawing/2014/main" id="{FFC44023-D366-45A2-84FB-2671200DC061}"/>
                </a:ext>
              </a:extLst>
            </p:cNvPr>
            <p:cNvSpPr/>
            <p:nvPr/>
          </p:nvSpPr>
          <p:spPr>
            <a:xfrm>
              <a:off x="8932687" y="3047610"/>
              <a:ext cx="3259073" cy="381039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>
              <a:outerShdw blurRad="38100" dist="25400"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</p:sp>
        <p:sp>
          <p:nvSpPr>
            <p:cNvPr id="18" name="CustomShape 19">
              <a:extLst>
                <a:ext uri="{FF2B5EF4-FFF2-40B4-BE49-F238E27FC236}">
                  <a16:creationId xmlns="" xmlns:a16="http://schemas.microsoft.com/office/drawing/2014/main" id="{7547BC2F-F99F-4108-80D7-E4EBD35B726E}"/>
                </a:ext>
              </a:extLst>
            </p:cNvPr>
            <p:cNvSpPr/>
            <p:nvPr/>
          </p:nvSpPr>
          <p:spPr>
            <a:xfrm>
              <a:off x="9334316" y="-8640"/>
              <a:ext cx="2854269" cy="6866640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>
              <a:outerShdw blurRad="38100" dist="25400"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</p:sp>
        <p:sp>
          <p:nvSpPr>
            <p:cNvPr id="19" name="CustomShape 20">
              <a:extLst>
                <a:ext uri="{FF2B5EF4-FFF2-40B4-BE49-F238E27FC236}">
                  <a16:creationId xmlns="" xmlns:a16="http://schemas.microsoft.com/office/drawing/2014/main" id="{80FD8B20-BDEC-4188-9E78-D35F6A8EF264}"/>
                </a:ext>
              </a:extLst>
            </p:cNvPr>
            <p:cNvSpPr/>
            <p:nvPr/>
          </p:nvSpPr>
          <p:spPr>
            <a:xfrm>
              <a:off x="10897973" y="-8640"/>
              <a:ext cx="1290612" cy="6866640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>
              <a:outerShdw blurRad="38100" dist="25400"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</p:sp>
        <p:sp>
          <p:nvSpPr>
            <p:cNvPr id="20" name="CustomShape 21">
              <a:extLst>
                <a:ext uri="{FF2B5EF4-FFF2-40B4-BE49-F238E27FC236}">
                  <a16:creationId xmlns="" xmlns:a16="http://schemas.microsoft.com/office/drawing/2014/main" id="{10B53375-4287-4166-9DF7-19CA40597C76}"/>
                </a:ext>
              </a:extLst>
            </p:cNvPr>
            <p:cNvSpPr/>
            <p:nvPr/>
          </p:nvSpPr>
          <p:spPr>
            <a:xfrm>
              <a:off x="10939248" y="-8640"/>
              <a:ext cx="1249337" cy="6866640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>
              <a:outerShdw blurRad="38100" dist="25400"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</p:sp>
        <p:sp>
          <p:nvSpPr>
            <p:cNvPr id="21" name="CustomShape 22">
              <a:extLst>
                <a:ext uri="{FF2B5EF4-FFF2-40B4-BE49-F238E27FC236}">
                  <a16:creationId xmlns="" xmlns:a16="http://schemas.microsoft.com/office/drawing/2014/main" id="{C018D77F-297A-4C43-BEBC-12EA600681C6}"/>
                </a:ext>
              </a:extLst>
            </p:cNvPr>
            <p:cNvSpPr/>
            <p:nvPr/>
          </p:nvSpPr>
          <p:spPr>
            <a:xfrm>
              <a:off x="10370934" y="3590591"/>
              <a:ext cx="1817651" cy="3267409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>
              <a:outerShdw blurRad="38100" dist="25400"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</p:sp>
      </p:grpSp>
      <p:sp>
        <p:nvSpPr>
          <p:cNvPr id="22" name="PlaceHolder 23">
            <a:extLst>
              <a:ext uri="{FF2B5EF4-FFF2-40B4-BE49-F238E27FC236}">
                <a16:creationId xmlns="" xmlns:a16="http://schemas.microsoft.com/office/drawing/2014/main" id="{EA5EF855-8B51-405B-B358-670BE8B8E0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06538" y="2405063"/>
            <a:ext cx="7767637" cy="1644650"/>
          </a:xfrm>
          <a:prstGeom prst="rect">
            <a:avLst/>
          </a:prstGeom>
        </p:spPr>
        <p:txBody>
          <a:bodyPr anchor="b"/>
          <a:lstStyle/>
          <a:p>
            <a:r>
              <a:rPr lang="en-US"/>
              <a:t>Fare clic per modificare lo stile del titolo dello schema</a:t>
            </a:r>
          </a:p>
        </p:txBody>
      </p:sp>
      <p:sp>
        <p:nvSpPr>
          <p:cNvPr id="23" name="PlaceHolder 24">
            <a:extLst>
              <a:ext uri="{FF2B5EF4-FFF2-40B4-BE49-F238E27FC236}">
                <a16:creationId xmlns="" xmlns:a16="http://schemas.microsoft.com/office/drawing/2014/main" id="{C00BE2D2-B584-454A-AEFC-A1F9A35E8701}"/>
              </a:ext>
            </a:extLst>
          </p:cNvPr>
          <p:cNvSpPr>
            <a:spLocks noGrp="1"/>
          </p:cNvSpPr>
          <p:nvPr>
            <p:ph type="dt"/>
          </p:nvPr>
        </p:nvSpPr>
        <p:spPr>
          <a:xfrm>
            <a:off x="7205663" y="6042025"/>
            <a:ext cx="911225" cy="363538"/>
          </a:xfrm>
          <a:prstGeom prst="rect">
            <a:avLst/>
          </a:prstGeom>
        </p:spPr>
        <p:txBody>
          <a:bodyPr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900" spc="-1">
                <a:solidFill>
                  <a:srgbClr val="8B8B8B"/>
                </a:solidFill>
                <a:latin typeface="Trebuchet MS"/>
                <a:ea typeface="+mn-ea"/>
                <a:cs typeface="+mn-cs"/>
              </a:defRPr>
            </a:lvl1pPr>
          </a:lstStyle>
          <a:p>
            <a:pPr>
              <a:defRPr/>
            </a:pPr>
            <a:fld id="{6E236CCA-CB36-40BF-A32D-9D8AE31BA185}" type="datetimeFigureOut">
              <a:rPr lang="it-IT"/>
              <a:pPr>
                <a:defRPr/>
              </a:pPr>
              <a:t>30/06/2019</a:t>
            </a:fld>
            <a:endParaRPr lang="it-IT">
              <a:solidFill>
                <a:schemeClr val="tx1"/>
              </a:solidFill>
              <a:latin typeface="Times New Roman"/>
            </a:endParaRPr>
          </a:p>
        </p:txBody>
      </p:sp>
      <p:sp>
        <p:nvSpPr>
          <p:cNvPr id="24" name="PlaceHolder 25">
            <a:extLst>
              <a:ext uri="{FF2B5EF4-FFF2-40B4-BE49-F238E27FC236}">
                <a16:creationId xmlns="" xmlns:a16="http://schemas.microsoft.com/office/drawing/2014/main" id="{F5FC4D39-90A2-4978-8602-DA0509C81E24}"/>
              </a:ext>
            </a:extLst>
          </p:cNvPr>
          <p:cNvSpPr>
            <a:spLocks noGrp="1"/>
          </p:cNvSpPr>
          <p:nvPr>
            <p:ph type="ftr"/>
          </p:nvPr>
        </p:nvSpPr>
        <p:spPr>
          <a:xfrm>
            <a:off x="677863" y="6042025"/>
            <a:ext cx="6296025" cy="363538"/>
          </a:xfrm>
          <a:prstGeom prst="rect">
            <a:avLst/>
          </a:prstGeom>
        </p:spPr>
        <p:txBody>
          <a:bodyPr anchor="ctr"/>
          <a:lstStyle>
            <a:lvl1pPr fontAlgn="auto">
              <a:spcBef>
                <a:spcPts val="0"/>
              </a:spcBef>
              <a:spcAft>
                <a:spcPts val="0"/>
              </a:spcAft>
              <a:defRPr sz="2400" spc="-1">
                <a:latin typeface="Times New Roman"/>
                <a:ea typeface="+mn-ea"/>
                <a:cs typeface="+mn-c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25" name="PlaceHolder 26">
            <a:extLst>
              <a:ext uri="{FF2B5EF4-FFF2-40B4-BE49-F238E27FC236}">
                <a16:creationId xmlns="" xmlns:a16="http://schemas.microsoft.com/office/drawing/2014/main" id="{ED967937-845E-4A6B-91A6-3980579358E4}"/>
              </a:ext>
            </a:extLst>
          </p:cNvPr>
          <p:cNvSpPr>
            <a:spLocks noGrp="1"/>
          </p:cNvSpPr>
          <p:nvPr>
            <p:ph type="sldNum"/>
          </p:nvPr>
        </p:nvSpPr>
        <p:spPr>
          <a:xfrm>
            <a:off x="8589963" y="6042025"/>
            <a:ext cx="684212" cy="363538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900">
                <a:solidFill>
                  <a:srgbClr val="5FCBEF"/>
                </a:solidFill>
                <a:latin typeface="Trebuchet MS" panose="020B0603020202020204" pitchFamily="34" charset="0"/>
              </a:defRPr>
            </a:lvl1pPr>
          </a:lstStyle>
          <a:p>
            <a:fld id="{03A0F230-9BB0-4310-8C20-6743C37C3D49}" type="slidenum">
              <a:rPr lang="it-IT" altLang="en-US"/>
              <a:pPr/>
              <a:t>‹N›</a:t>
            </a:fld>
            <a:endParaRPr lang="it-IT" altLang="en-US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26" name="PlaceHolder 27">
            <a:extLst>
              <a:ext uri="{FF2B5EF4-FFF2-40B4-BE49-F238E27FC236}">
                <a16:creationId xmlns="" xmlns:a16="http://schemas.microsoft.com/office/drawing/2014/main" id="{9ACF7355-4B09-43CC-914C-BA5F097DD314}"/>
              </a:ext>
            </a:extLst>
          </p:cNvPr>
          <p:cNvSpPr>
            <a:spLocks noGrp="1"/>
          </p:cNvSpPr>
          <p:nvPr>
            <p:ph type="body"/>
          </p:nvPr>
        </p:nvSpPr>
        <p:spPr>
          <a:xfrm>
            <a:off x="609600" y="1604963"/>
            <a:ext cx="10972800" cy="3976687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r>
              <a:rPr lang="en-US"/>
              <a:t>Fai clic per modificare il formato del testo della struttura</a:t>
            </a:r>
          </a:p>
          <a:p>
            <a:pPr lvl="1"/>
            <a:r>
              <a:rPr lang="en-US"/>
              <a:t>Secondo livello struttura</a:t>
            </a:r>
          </a:p>
          <a:p>
            <a:pPr lvl="2"/>
            <a:r>
              <a:rPr lang="en-US"/>
              <a:t>Terzo livello struttura</a:t>
            </a:r>
          </a:p>
          <a:p>
            <a:pPr lvl="3"/>
            <a:r>
              <a:rPr lang="en-US"/>
              <a:t>Quarto livello struttura</a:t>
            </a:r>
          </a:p>
          <a:p>
            <a:pPr lvl="4"/>
            <a:r>
              <a:rPr lang="en-US"/>
              <a:t>Quinto livello struttura</a:t>
            </a:r>
          </a:p>
          <a:p>
            <a:pPr lvl="5"/>
            <a:r>
              <a:rPr lang="en-US"/>
              <a:t>Sesto livello struttura</a:t>
            </a:r>
          </a:p>
          <a:p>
            <a:pPr lvl="6"/>
            <a:r>
              <a:rPr lang="en-US"/>
              <a:t>Settimo livello struttura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  <p:sldLayoutId id="2147483697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Arial" panose="020B0604020202020204" pitchFamily="34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Arial" panose="020B0604020202020204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Arial" panose="020B0604020202020204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panose="020B0604020202020204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panose="020B0604020202020204" pitchFamily="34" charset="0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panose="020B0604020202020204" pitchFamily="34" charset="0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panose="020B0604020202020204" pitchFamily="34" charset="0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panose="020B0604020202020204" pitchFamily="34" charset="0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panose="020B0604020202020204" pitchFamily="34" charset="0"/>
        </a:defRPr>
      </a:lvl9pPr>
    </p:bodyStyle>
    <p:otherStyle/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338" name="Group 1">
            <a:extLst>
              <a:ext uri="{FF2B5EF4-FFF2-40B4-BE49-F238E27FC236}">
                <a16:creationId xmlns="" xmlns:a16="http://schemas.microsoft.com/office/drawing/2014/main" id="{E73CB138-A3A4-45D7-A7B1-9E2223E7A0F1}"/>
              </a:ext>
            </a:extLst>
          </p:cNvPr>
          <p:cNvGrpSpPr>
            <a:grpSpLocks/>
          </p:cNvGrpSpPr>
          <p:nvPr/>
        </p:nvGrpSpPr>
        <p:grpSpPr bwMode="auto">
          <a:xfrm>
            <a:off x="0" y="-7938"/>
            <a:ext cx="12192000" cy="6865938"/>
            <a:chOff x="0" y="-8640"/>
            <a:chExt cx="12191760" cy="6866640"/>
          </a:xfrm>
        </p:grpSpPr>
        <p:sp>
          <p:nvSpPr>
            <p:cNvPr id="64" name="Line 2">
              <a:extLst>
                <a:ext uri="{FF2B5EF4-FFF2-40B4-BE49-F238E27FC236}">
                  <a16:creationId xmlns="" xmlns:a16="http://schemas.microsoft.com/office/drawing/2014/main" id="{05771B25-855C-4944-9729-A5DE38D9F485}"/>
                </a:ext>
              </a:extLst>
            </p:cNvPr>
            <p:cNvSpPr/>
            <p:nvPr/>
          </p:nvSpPr>
          <p:spPr>
            <a:xfrm>
              <a:off x="9370829" y="-701"/>
              <a:ext cx="1219176" cy="6858701"/>
            </a:xfrm>
            <a:prstGeom prst="line">
              <a:avLst/>
            </a:prstGeom>
            <a:ln w="9360">
              <a:solidFill>
                <a:schemeClr val="accent1">
                  <a:alpha val="70000"/>
                </a:schemeClr>
              </a:solidFill>
              <a:round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/>
          </p:style>
        </p:sp>
        <p:sp>
          <p:nvSpPr>
            <p:cNvPr id="65" name="Line 3">
              <a:extLst>
                <a:ext uri="{FF2B5EF4-FFF2-40B4-BE49-F238E27FC236}">
                  <a16:creationId xmlns="" xmlns:a16="http://schemas.microsoft.com/office/drawing/2014/main" id="{4A3B68AB-E822-402B-8768-3DF30F42AAA9}"/>
                </a:ext>
              </a:extLst>
            </p:cNvPr>
            <p:cNvSpPr/>
            <p:nvPr/>
          </p:nvSpPr>
          <p:spPr>
            <a:xfrm flipH="1">
              <a:off x="7424592" y="3681088"/>
              <a:ext cx="4763993" cy="3176912"/>
            </a:xfrm>
            <a:prstGeom prst="line">
              <a:avLst/>
            </a:prstGeom>
            <a:ln w="9360">
              <a:solidFill>
                <a:schemeClr val="accent1">
                  <a:alpha val="70000"/>
                </a:schemeClr>
              </a:solidFill>
              <a:round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/>
          </p:style>
        </p:sp>
        <p:sp>
          <p:nvSpPr>
            <p:cNvPr id="66" name="CustomShape 4">
              <a:extLst>
                <a:ext uri="{FF2B5EF4-FFF2-40B4-BE49-F238E27FC236}">
                  <a16:creationId xmlns="" xmlns:a16="http://schemas.microsoft.com/office/drawing/2014/main" id="{226F115D-F58E-4AA8-AC4C-05584B6FD87A}"/>
                </a:ext>
              </a:extLst>
            </p:cNvPr>
            <p:cNvSpPr/>
            <p:nvPr/>
          </p:nvSpPr>
          <p:spPr>
            <a:xfrm>
              <a:off x="9181919" y="-8640"/>
              <a:ext cx="3006666" cy="6866640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>
              <a:outerShdw blurRad="38100" dist="25400"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</p:sp>
        <p:sp>
          <p:nvSpPr>
            <p:cNvPr id="67" name="CustomShape 5">
              <a:extLst>
                <a:ext uri="{FF2B5EF4-FFF2-40B4-BE49-F238E27FC236}">
                  <a16:creationId xmlns="" xmlns:a16="http://schemas.microsoft.com/office/drawing/2014/main" id="{84BCD594-F62A-49E1-9C40-EC070BBF2D7C}"/>
                </a:ext>
              </a:extLst>
            </p:cNvPr>
            <p:cNvSpPr/>
            <p:nvPr/>
          </p:nvSpPr>
          <p:spPr>
            <a:xfrm>
              <a:off x="9602599" y="-8640"/>
              <a:ext cx="2589161" cy="6866640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>
              <a:outerShdw blurRad="38100" dist="25400"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</p:sp>
        <p:sp>
          <p:nvSpPr>
            <p:cNvPr id="68" name="CustomShape 6">
              <a:extLst>
                <a:ext uri="{FF2B5EF4-FFF2-40B4-BE49-F238E27FC236}">
                  <a16:creationId xmlns="" xmlns:a16="http://schemas.microsoft.com/office/drawing/2014/main" id="{2675C5F2-8D38-4B03-AEE9-6E412D0A3F94}"/>
                </a:ext>
              </a:extLst>
            </p:cNvPr>
            <p:cNvSpPr/>
            <p:nvPr/>
          </p:nvSpPr>
          <p:spPr>
            <a:xfrm>
              <a:off x="8932687" y="3047610"/>
              <a:ext cx="3259073" cy="381039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>
              <a:outerShdw blurRad="38100" dist="25400"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</p:sp>
        <p:sp>
          <p:nvSpPr>
            <p:cNvPr id="69" name="CustomShape 7">
              <a:extLst>
                <a:ext uri="{FF2B5EF4-FFF2-40B4-BE49-F238E27FC236}">
                  <a16:creationId xmlns="" xmlns:a16="http://schemas.microsoft.com/office/drawing/2014/main" id="{AA51247E-F61C-4880-BDD1-1375AE312276}"/>
                </a:ext>
              </a:extLst>
            </p:cNvPr>
            <p:cNvSpPr/>
            <p:nvPr/>
          </p:nvSpPr>
          <p:spPr>
            <a:xfrm>
              <a:off x="9334316" y="-8640"/>
              <a:ext cx="2854269" cy="6866640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>
              <a:outerShdw blurRad="38100" dist="25400"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</p:sp>
        <p:sp>
          <p:nvSpPr>
            <p:cNvPr id="70" name="CustomShape 8">
              <a:extLst>
                <a:ext uri="{FF2B5EF4-FFF2-40B4-BE49-F238E27FC236}">
                  <a16:creationId xmlns="" xmlns:a16="http://schemas.microsoft.com/office/drawing/2014/main" id="{6F634410-B43E-4156-B8B9-648A680058B8}"/>
                </a:ext>
              </a:extLst>
            </p:cNvPr>
            <p:cNvSpPr/>
            <p:nvPr/>
          </p:nvSpPr>
          <p:spPr>
            <a:xfrm>
              <a:off x="10897973" y="-8640"/>
              <a:ext cx="1290612" cy="6866640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>
              <a:outerShdw blurRad="38100" dist="25400"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</p:sp>
        <p:sp>
          <p:nvSpPr>
            <p:cNvPr id="71" name="CustomShape 9">
              <a:extLst>
                <a:ext uri="{FF2B5EF4-FFF2-40B4-BE49-F238E27FC236}">
                  <a16:creationId xmlns="" xmlns:a16="http://schemas.microsoft.com/office/drawing/2014/main" id="{4817EF77-0F76-44CF-BEF3-EB7614429597}"/>
                </a:ext>
              </a:extLst>
            </p:cNvPr>
            <p:cNvSpPr/>
            <p:nvPr/>
          </p:nvSpPr>
          <p:spPr>
            <a:xfrm>
              <a:off x="10939248" y="-8640"/>
              <a:ext cx="1249337" cy="6866640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>
              <a:outerShdw blurRad="38100" dist="25400"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</p:sp>
        <p:sp>
          <p:nvSpPr>
            <p:cNvPr id="72" name="CustomShape 10">
              <a:extLst>
                <a:ext uri="{FF2B5EF4-FFF2-40B4-BE49-F238E27FC236}">
                  <a16:creationId xmlns="" xmlns:a16="http://schemas.microsoft.com/office/drawing/2014/main" id="{1A16307A-447C-4173-AA28-977FBED9966B}"/>
                </a:ext>
              </a:extLst>
            </p:cNvPr>
            <p:cNvSpPr/>
            <p:nvPr/>
          </p:nvSpPr>
          <p:spPr>
            <a:xfrm>
              <a:off x="10370934" y="3590591"/>
              <a:ext cx="1817651" cy="3267409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>
              <a:outerShdw blurRad="38100" dist="25400"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</p:sp>
        <p:sp>
          <p:nvSpPr>
            <p:cNvPr id="73" name="CustomShape 11">
              <a:extLst>
                <a:ext uri="{FF2B5EF4-FFF2-40B4-BE49-F238E27FC236}">
                  <a16:creationId xmlns="" xmlns:a16="http://schemas.microsoft.com/office/drawing/2014/main" id="{1909DCAC-C69B-4B20-AA20-76AE9819CB60}"/>
                </a:ext>
              </a:extLst>
            </p:cNvPr>
            <p:cNvSpPr/>
            <p:nvPr/>
          </p:nvSpPr>
          <p:spPr>
            <a:xfrm>
              <a:off x="0" y="4012909"/>
              <a:ext cx="447666" cy="2845091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>
              <a:outerShdw blurRad="38100" dist="25400"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</p:sp>
      </p:grpSp>
      <p:sp>
        <p:nvSpPr>
          <p:cNvPr id="74" name="PlaceHolder 12">
            <a:extLst>
              <a:ext uri="{FF2B5EF4-FFF2-40B4-BE49-F238E27FC236}">
                <a16:creationId xmlns="" xmlns:a16="http://schemas.microsoft.com/office/drawing/2014/main" id="{F1DB10A8-BD12-48A9-85FC-163F7C4A30C8}"/>
              </a:ext>
            </a:extLst>
          </p:cNvPr>
          <p:cNvSpPr>
            <a:spLocks noGrp="1"/>
          </p:cNvSpPr>
          <p:nvPr>
            <p:ph type="dt"/>
          </p:nvPr>
        </p:nvSpPr>
        <p:spPr>
          <a:xfrm>
            <a:off x="7205663" y="6042025"/>
            <a:ext cx="911225" cy="363538"/>
          </a:xfrm>
          <a:prstGeom prst="rect">
            <a:avLst/>
          </a:prstGeom>
        </p:spPr>
        <p:txBody>
          <a:bodyPr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900" spc="-1">
                <a:solidFill>
                  <a:srgbClr val="8B8B8B"/>
                </a:solidFill>
                <a:latin typeface="Trebuchet MS"/>
                <a:ea typeface="+mn-ea"/>
                <a:cs typeface="+mn-cs"/>
              </a:defRPr>
            </a:lvl1pPr>
          </a:lstStyle>
          <a:p>
            <a:pPr>
              <a:defRPr/>
            </a:pPr>
            <a:fld id="{3C5EAC5C-ED5A-454F-8D7B-BCED28E67748}" type="datetimeFigureOut">
              <a:rPr lang="it-IT"/>
              <a:pPr>
                <a:defRPr/>
              </a:pPr>
              <a:t>30/06/2019</a:t>
            </a:fld>
            <a:endParaRPr lang="it-IT">
              <a:solidFill>
                <a:schemeClr val="tx1"/>
              </a:solidFill>
              <a:latin typeface="Times New Roman"/>
            </a:endParaRPr>
          </a:p>
        </p:txBody>
      </p:sp>
      <p:sp>
        <p:nvSpPr>
          <p:cNvPr id="75" name="PlaceHolder 13">
            <a:extLst>
              <a:ext uri="{FF2B5EF4-FFF2-40B4-BE49-F238E27FC236}">
                <a16:creationId xmlns="" xmlns:a16="http://schemas.microsoft.com/office/drawing/2014/main" id="{84DAB741-312A-44AE-A5DE-5B4CDDB67CF2}"/>
              </a:ext>
            </a:extLst>
          </p:cNvPr>
          <p:cNvSpPr>
            <a:spLocks noGrp="1"/>
          </p:cNvSpPr>
          <p:nvPr>
            <p:ph type="ftr"/>
          </p:nvPr>
        </p:nvSpPr>
        <p:spPr>
          <a:xfrm>
            <a:off x="677863" y="6042025"/>
            <a:ext cx="6296025" cy="363538"/>
          </a:xfrm>
          <a:prstGeom prst="rect">
            <a:avLst/>
          </a:prstGeom>
        </p:spPr>
        <p:txBody>
          <a:bodyPr anchor="ctr"/>
          <a:lstStyle>
            <a:lvl1pPr fontAlgn="auto">
              <a:spcBef>
                <a:spcPts val="0"/>
              </a:spcBef>
              <a:spcAft>
                <a:spcPts val="0"/>
              </a:spcAft>
              <a:defRPr sz="2400" spc="-1">
                <a:latin typeface="Times New Roman"/>
                <a:ea typeface="+mn-ea"/>
                <a:cs typeface="+mn-c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6" name="PlaceHolder 14">
            <a:extLst>
              <a:ext uri="{FF2B5EF4-FFF2-40B4-BE49-F238E27FC236}">
                <a16:creationId xmlns="" xmlns:a16="http://schemas.microsoft.com/office/drawing/2014/main" id="{003ACE1B-1C30-4B71-AF4C-EE4BAD67F046}"/>
              </a:ext>
            </a:extLst>
          </p:cNvPr>
          <p:cNvSpPr>
            <a:spLocks noGrp="1"/>
          </p:cNvSpPr>
          <p:nvPr>
            <p:ph type="sldNum"/>
          </p:nvPr>
        </p:nvSpPr>
        <p:spPr>
          <a:xfrm>
            <a:off x="8589963" y="6042025"/>
            <a:ext cx="684212" cy="363538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900">
                <a:solidFill>
                  <a:srgbClr val="5FCBEF"/>
                </a:solidFill>
                <a:latin typeface="Trebuchet MS" panose="020B0603020202020204" pitchFamily="34" charset="0"/>
              </a:defRPr>
            </a:lvl1pPr>
          </a:lstStyle>
          <a:p>
            <a:fld id="{738C1482-0FF1-45D4-BB39-2C345F501906}" type="slidenum">
              <a:rPr lang="it-IT" altLang="en-US"/>
              <a:pPr/>
              <a:t>‹N›</a:t>
            </a:fld>
            <a:endParaRPr lang="it-IT" altLang="en-US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77" name="PlaceHolder 15">
            <a:extLst>
              <a:ext uri="{FF2B5EF4-FFF2-40B4-BE49-F238E27FC236}">
                <a16:creationId xmlns="" xmlns:a16="http://schemas.microsoft.com/office/drawing/2014/main" id="{7743C513-5D90-42AC-BB93-A9B3FC008D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73050"/>
            <a:ext cx="10972800" cy="1144588"/>
          </a:xfrm>
          <a:prstGeom prst="rect">
            <a:avLst/>
          </a:prstGeom>
        </p:spPr>
        <p:txBody>
          <a:bodyPr lIns="0" tIns="0" rIns="0" bIns="0" anchor="ctr"/>
          <a:lstStyle/>
          <a:p>
            <a:r>
              <a:rPr lang="en-US"/>
              <a:t>Fai clic per modificare il formato del testo del titolo</a:t>
            </a:r>
          </a:p>
        </p:txBody>
      </p:sp>
      <p:sp>
        <p:nvSpPr>
          <p:cNvPr id="78" name="PlaceHolder 16">
            <a:extLst>
              <a:ext uri="{FF2B5EF4-FFF2-40B4-BE49-F238E27FC236}">
                <a16:creationId xmlns="" xmlns:a16="http://schemas.microsoft.com/office/drawing/2014/main" id="{FDDF689E-9A1B-479C-A331-A711E811258F}"/>
              </a:ext>
            </a:extLst>
          </p:cNvPr>
          <p:cNvSpPr>
            <a:spLocks noGrp="1"/>
          </p:cNvSpPr>
          <p:nvPr>
            <p:ph type="body"/>
          </p:nvPr>
        </p:nvSpPr>
        <p:spPr>
          <a:xfrm>
            <a:off x="609600" y="1604963"/>
            <a:ext cx="10972800" cy="3976687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r>
              <a:rPr lang="en-US"/>
              <a:t>Fai clic per modificare il formato del testo della struttura</a:t>
            </a:r>
          </a:p>
          <a:p>
            <a:pPr lvl="1"/>
            <a:r>
              <a:rPr lang="en-US"/>
              <a:t>Secondo livello struttura</a:t>
            </a:r>
          </a:p>
          <a:p>
            <a:pPr lvl="2"/>
            <a:r>
              <a:rPr lang="en-US"/>
              <a:t>Terzo livello struttura</a:t>
            </a:r>
          </a:p>
          <a:p>
            <a:pPr lvl="3"/>
            <a:r>
              <a:rPr lang="en-US"/>
              <a:t>Quarto livello struttura</a:t>
            </a:r>
          </a:p>
          <a:p>
            <a:pPr lvl="4"/>
            <a:r>
              <a:rPr lang="en-US"/>
              <a:t>Quinto livello struttura</a:t>
            </a:r>
          </a:p>
          <a:p>
            <a:pPr lvl="5"/>
            <a:r>
              <a:rPr lang="en-US"/>
              <a:t>Sesto livello struttura</a:t>
            </a:r>
          </a:p>
          <a:p>
            <a:pPr lvl="6"/>
            <a:r>
              <a:rPr lang="en-US"/>
              <a:t>Settimo livello struttura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  <p:sldLayoutId id="2147483708" r:id="rId11"/>
    <p:sldLayoutId id="2147483709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Arial" panose="020B0604020202020204" pitchFamily="34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Arial" panose="020B0604020202020204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Arial" panose="020B0604020202020204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panose="020B0604020202020204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panose="020B0604020202020204" pitchFamily="34" charset="0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panose="020B0604020202020204" pitchFamily="34" charset="0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panose="020B0604020202020204" pitchFamily="34" charset="0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panose="020B0604020202020204" pitchFamily="34" charset="0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panose="020B0604020202020204" pitchFamily="34" charset="0"/>
        </a:defRPr>
      </a:lvl9pPr>
    </p:bodyStyle>
    <p:otherStyle/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5" name="Picture 2">
            <a:extLst>
              <a:ext uri="{FF2B5EF4-FFF2-40B4-BE49-F238E27FC236}">
                <a16:creationId xmlns="" xmlns:a16="http://schemas.microsoft.com/office/drawing/2014/main" id="{61E878D9-18DD-4495-A122-134E7EA4BA21}"/>
              </a:ext>
            </a:extLst>
          </p:cNvPr>
          <p:cNvPicPr/>
          <p:nvPr/>
        </p:nvPicPr>
        <p:blipFill>
          <a:blip r:embed="rId2"/>
          <a:stretch/>
        </p:blipFill>
        <p:spPr>
          <a:xfrm>
            <a:off x="4726877" y="1824757"/>
            <a:ext cx="3153600" cy="3153600"/>
          </a:xfrm>
          <a:prstGeom prst="rect">
            <a:avLst/>
          </a:prstGeom>
          <a:ln>
            <a:noFill/>
          </a:ln>
          <a:effectLst>
            <a:softEdge rad="127000"/>
          </a:effectLst>
        </p:spPr>
      </p:pic>
      <p:sp>
        <p:nvSpPr>
          <p:cNvPr id="116" name="CustomShape 1">
            <a:extLst>
              <a:ext uri="{FF2B5EF4-FFF2-40B4-BE49-F238E27FC236}">
                <a16:creationId xmlns="" xmlns:a16="http://schemas.microsoft.com/office/drawing/2014/main" id="{D94B6D25-7726-4E25-8153-93F3BED7ECA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000" y="5181600"/>
            <a:ext cx="4395788" cy="1295400"/>
          </a:xfrm>
          <a:prstGeom prst="wedgeRectCallout">
            <a:avLst>
              <a:gd name="adj1" fmla="val 59186"/>
              <a:gd name="adj2" fmla="val -131708"/>
            </a:avLst>
          </a:prstGeom>
          <a:solidFill>
            <a:schemeClr val="bg1"/>
          </a:solidFill>
          <a:ln w="25400" algn="ctr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r>
              <a:rPr lang="en-US" altLang="en-US" sz="1400" b="1" dirty="0" smtClean="0">
                <a:solidFill>
                  <a:srgbClr val="00006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GUBANA</a:t>
            </a:r>
          </a:p>
          <a:p>
            <a:endParaRPr lang="it-IT" altLang="en-US" sz="1400" dirty="0" smtClean="0">
              <a:solidFill>
                <a:srgbClr val="0D0D0D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it-IT" altLang="en-US" sz="1400" dirty="0" smtClean="0">
                <a:solidFill>
                  <a:srgbClr val="0D0D0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en-US" altLang="en-US" sz="1400" dirty="0" smtClean="0">
                <a:solidFill>
                  <a:srgbClr val="0D0D0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1400" dirty="0">
                <a:solidFill>
                  <a:srgbClr val="0D0D0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cake is made of raisins, </a:t>
            </a:r>
            <a:r>
              <a:rPr lang="en-US" altLang="en-US" sz="1400" dirty="0" err="1">
                <a:solidFill>
                  <a:srgbClr val="0D0D0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pinenuts</a:t>
            </a:r>
            <a:r>
              <a:rPr lang="en-US" altLang="en-US" sz="1400" dirty="0">
                <a:solidFill>
                  <a:srgbClr val="0D0D0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grappa, </a:t>
            </a:r>
            <a:r>
              <a:rPr lang="it-IT" altLang="en-US" sz="1400" dirty="0">
                <a:solidFill>
                  <a:srgbClr val="0D0D0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and d</a:t>
            </a:r>
            <a:r>
              <a:rPr lang="en-US" altLang="en-US" sz="1400" dirty="0" err="1">
                <a:solidFill>
                  <a:srgbClr val="0D0D0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ried</a:t>
            </a:r>
            <a:r>
              <a:rPr lang="en-US" altLang="en-US" sz="1400" dirty="0">
                <a:solidFill>
                  <a:srgbClr val="0D0D0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fruit. You can taste it at the historical pastry </a:t>
            </a:r>
            <a:r>
              <a:rPr lang="en-US" altLang="en-US" sz="1400" dirty="0" err="1">
                <a:solidFill>
                  <a:srgbClr val="0D0D0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Cattarossi</a:t>
            </a:r>
            <a:r>
              <a:rPr lang="en-US" altLang="en-US" sz="1400" dirty="0">
                <a:solidFill>
                  <a:srgbClr val="0D0D0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</a:p>
        </p:txBody>
      </p:sp>
      <p:sp>
        <p:nvSpPr>
          <p:cNvPr id="117" name="CustomShape 2">
            <a:extLst>
              <a:ext uri="{FF2B5EF4-FFF2-40B4-BE49-F238E27FC236}">
                <a16:creationId xmlns="" xmlns:a16="http://schemas.microsoft.com/office/drawing/2014/main" id="{1B777A54-BDBF-4F3A-A27F-BC48B558F7C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52600" y="2590800"/>
            <a:ext cx="2535238" cy="2054225"/>
          </a:xfrm>
          <a:prstGeom prst="wedgeRectCallout">
            <a:avLst>
              <a:gd name="adj1" fmla="val 67597"/>
              <a:gd name="adj2" fmla="val -29755"/>
            </a:avLst>
          </a:prstGeom>
          <a:solidFill>
            <a:schemeClr val="bg1"/>
          </a:solidFill>
          <a:ln w="25400" algn="ctr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9" name="CustomShape 3">
            <a:extLst>
              <a:ext uri="{FF2B5EF4-FFF2-40B4-BE49-F238E27FC236}">
                <a16:creationId xmlns="" xmlns:a16="http://schemas.microsoft.com/office/drawing/2014/main" id="{0B563346-8033-47C1-A54B-1B7F858BE62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5100" y="534988"/>
            <a:ext cx="4838700" cy="1497012"/>
          </a:xfrm>
          <a:prstGeom prst="wedgeRectCallout">
            <a:avLst>
              <a:gd name="adj1" fmla="val 59611"/>
              <a:gd name="adj2" fmla="val 83190"/>
            </a:avLst>
          </a:prstGeom>
          <a:solidFill>
            <a:schemeClr val="bg1"/>
          </a:solidFill>
          <a:ln w="25400" algn="ctr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1" name="CustomShape 5">
            <a:extLst>
              <a:ext uri="{FF2B5EF4-FFF2-40B4-BE49-F238E27FC236}">
                <a16:creationId xmlns="" xmlns:a16="http://schemas.microsoft.com/office/drawing/2014/main" id="{5F1DF48A-C7FC-48F5-A2BF-77D02D449CE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67600" y="5281858"/>
            <a:ext cx="3352800" cy="1195142"/>
          </a:xfrm>
          <a:prstGeom prst="wedgeRectCallout">
            <a:avLst>
              <a:gd name="adj1" fmla="val -83949"/>
              <a:gd name="adj2" fmla="val -97722"/>
            </a:avLst>
          </a:prstGeom>
          <a:solidFill>
            <a:schemeClr val="bg1"/>
          </a:solidFill>
          <a:ln w="25400" algn="ctr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2" name="CustomShape 6">
            <a:extLst>
              <a:ext uri="{FF2B5EF4-FFF2-40B4-BE49-F238E27FC236}">
                <a16:creationId xmlns="" xmlns:a16="http://schemas.microsoft.com/office/drawing/2014/main" id="{8877AE25-AA02-48C8-A463-92E8A84D01F5}"/>
              </a:ext>
            </a:extLst>
          </p:cNvPr>
          <p:cNvSpPr/>
          <p:nvPr/>
        </p:nvSpPr>
        <p:spPr>
          <a:xfrm>
            <a:off x="84138" y="87313"/>
            <a:ext cx="12023725" cy="365125"/>
          </a:xfrm>
          <a:prstGeom prst="rect">
            <a:avLst/>
          </a:prstGeom>
          <a:noFill/>
          <a:ln cap="rnd">
            <a:solidFill>
              <a:schemeClr val="tx1"/>
            </a:solidFill>
            <a:custDash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pc="-1">
                <a:solidFill>
                  <a:srgbClr val="808080"/>
                </a:solidFill>
              </a:rPr>
              <a:t>visiting Cividale                                    visiting Cividale                                    visiting Cividale</a:t>
            </a:r>
            <a:endParaRPr lang="it-IT" spc="-1"/>
          </a:p>
        </p:txBody>
      </p:sp>
      <p:pic>
        <p:nvPicPr>
          <p:cNvPr id="27657" name="Immagine 8">
            <a:extLst>
              <a:ext uri="{FF2B5EF4-FFF2-40B4-BE49-F238E27FC236}">
                <a16:creationId xmlns="" xmlns:a16="http://schemas.microsoft.com/office/drawing/2014/main" id="{E3A777CD-8A3F-4F12-97F3-067F811FD3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8599" y="3853638"/>
            <a:ext cx="2133601" cy="1428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4" name="CustomShape 7">
            <a:extLst>
              <a:ext uri="{FF2B5EF4-FFF2-40B4-BE49-F238E27FC236}">
                <a16:creationId xmlns="" xmlns:a16="http://schemas.microsoft.com/office/drawing/2014/main" id="{0A5BB488-384C-4635-9D32-F54D462536D1}"/>
              </a:ext>
            </a:extLst>
          </p:cNvPr>
          <p:cNvSpPr/>
          <p:nvPr/>
        </p:nvSpPr>
        <p:spPr>
          <a:xfrm>
            <a:off x="7315200" y="1524000"/>
            <a:ext cx="3136900" cy="1824038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9pPr>
          </a:lstStyle>
          <a:p>
            <a:endParaRPr lang="it-IT" altLang="en-US" sz="1600"/>
          </a:p>
        </p:txBody>
      </p:sp>
      <p:pic>
        <p:nvPicPr>
          <p:cNvPr id="27659" name="Immagine 12">
            <a:extLst>
              <a:ext uri="{FF2B5EF4-FFF2-40B4-BE49-F238E27FC236}">
                <a16:creationId xmlns="" xmlns:a16="http://schemas.microsoft.com/office/drawing/2014/main" id="{1118362D-759F-4976-A79E-3523AE0EC6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061648">
            <a:off x="5170983" y="4994609"/>
            <a:ext cx="1954213" cy="13017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26" name="CustomShape 8">
            <a:extLst>
              <a:ext uri="{FF2B5EF4-FFF2-40B4-BE49-F238E27FC236}">
                <a16:creationId xmlns="" xmlns:a16="http://schemas.microsoft.com/office/drawing/2014/main" id="{66A5373D-4A38-4126-B0CF-5EA5CB1DF37F}"/>
              </a:ext>
            </a:extLst>
          </p:cNvPr>
          <p:cNvSpPr/>
          <p:nvPr/>
        </p:nvSpPr>
        <p:spPr>
          <a:xfrm>
            <a:off x="7467600" y="5181600"/>
            <a:ext cx="3352800" cy="12954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9pPr>
          </a:lstStyle>
          <a:p>
            <a:endParaRPr lang="en-US" altLang="en-US" sz="1400" b="1" dirty="0">
              <a:solidFill>
                <a:srgbClr val="000066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altLang="en-US" sz="1400" b="1" dirty="0">
                <a:solidFill>
                  <a:srgbClr val="00006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DEVIL’S BRIDGE</a:t>
            </a:r>
          </a:p>
          <a:p>
            <a:r>
              <a:rPr lang="en-US" alt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It was built in 1442. It is made of stone. The legend tells </a:t>
            </a:r>
            <a:r>
              <a:rPr lang="it-IT" alt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of </a:t>
            </a:r>
            <a:r>
              <a:rPr lang="en-US" alt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a Devil, who built the bridge in exchange for the soul of the first creature that </a:t>
            </a:r>
            <a:r>
              <a:rPr lang="it-IT" alt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would</a:t>
            </a:r>
            <a:r>
              <a:rPr lang="it-IT" alt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alt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walk</a:t>
            </a:r>
            <a:r>
              <a:rPr lang="it-IT" alt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on the same bridge.</a:t>
            </a:r>
          </a:p>
          <a:p>
            <a:endParaRPr lang="it-IT" altLang="en-US" sz="1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7" name="CustomShape 9">
            <a:extLst>
              <a:ext uri="{FF2B5EF4-FFF2-40B4-BE49-F238E27FC236}">
                <a16:creationId xmlns="" xmlns:a16="http://schemas.microsoft.com/office/drawing/2014/main" id="{C173E4FF-3E01-4999-B057-32B0CFC5C4AC}"/>
              </a:ext>
            </a:extLst>
          </p:cNvPr>
          <p:cNvSpPr/>
          <p:nvPr/>
        </p:nvSpPr>
        <p:spPr>
          <a:xfrm>
            <a:off x="1752599" y="2682206"/>
            <a:ext cx="2765425" cy="1855788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9pPr>
          </a:lstStyle>
          <a:p>
            <a:r>
              <a:rPr lang="it-IT" altLang="en-US" sz="1400" b="1" dirty="0">
                <a:solidFill>
                  <a:srgbClr val="00006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NATIONAL MUSEUM OF ARCHEOLOGY</a:t>
            </a:r>
          </a:p>
          <a:p>
            <a:r>
              <a:rPr lang="it-IT" altLang="en-US" sz="1400" dirty="0" err="1">
                <a:solidFill>
                  <a:srgbClr val="0D0D0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Founded</a:t>
            </a:r>
            <a:r>
              <a:rPr lang="it-IT" altLang="en-US" sz="1400" dirty="0">
                <a:solidFill>
                  <a:srgbClr val="0D0D0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in 1817, the </a:t>
            </a:r>
            <a:r>
              <a:rPr lang="it-IT" altLang="en-US" sz="1400" dirty="0" err="1">
                <a:solidFill>
                  <a:srgbClr val="0D0D0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museum</a:t>
            </a:r>
            <a:r>
              <a:rPr lang="it-IT" altLang="en-US" sz="1400" dirty="0">
                <a:solidFill>
                  <a:srgbClr val="0D0D0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altLang="en-US" sz="1400" dirty="0" err="1">
                <a:solidFill>
                  <a:srgbClr val="0D0D0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displays</a:t>
            </a:r>
            <a:r>
              <a:rPr lang="it-IT" altLang="en-US" sz="1400" dirty="0">
                <a:solidFill>
                  <a:srgbClr val="0D0D0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the «Altar of </a:t>
            </a:r>
            <a:r>
              <a:rPr lang="it-IT" altLang="en-US" sz="1400" dirty="0" err="1">
                <a:solidFill>
                  <a:srgbClr val="0D0D0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Rachtis</a:t>
            </a:r>
            <a:r>
              <a:rPr lang="it-IT" altLang="en-US" sz="1400" dirty="0">
                <a:solidFill>
                  <a:srgbClr val="0D0D0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» and </a:t>
            </a:r>
            <a:r>
              <a:rPr lang="it-IT" altLang="en-US" sz="1400" dirty="0" err="1">
                <a:solidFill>
                  <a:srgbClr val="0D0D0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many</a:t>
            </a:r>
            <a:r>
              <a:rPr lang="it-IT" altLang="en-US" sz="1400" dirty="0">
                <a:solidFill>
                  <a:srgbClr val="0D0D0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altLang="en-US" sz="1400" dirty="0" err="1">
                <a:solidFill>
                  <a:srgbClr val="0D0D0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other</a:t>
            </a:r>
            <a:r>
              <a:rPr lang="it-IT" altLang="en-US" sz="1400" dirty="0">
                <a:solidFill>
                  <a:srgbClr val="0D0D0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altLang="en-US" sz="1400" dirty="0" err="1">
                <a:solidFill>
                  <a:srgbClr val="0D0D0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Lombard</a:t>
            </a:r>
            <a:r>
              <a:rPr lang="it-IT" altLang="en-US" sz="1400" dirty="0">
                <a:solidFill>
                  <a:srgbClr val="0D0D0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altLang="en-US" sz="1400" dirty="0" err="1">
                <a:solidFill>
                  <a:srgbClr val="0D0D0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artworks</a:t>
            </a:r>
            <a:r>
              <a:rPr lang="it-IT" altLang="en-US" sz="1400" dirty="0">
                <a:solidFill>
                  <a:srgbClr val="0D0D0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it-IT" altLang="en-US" sz="1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it-IT" altLang="en-US" sz="1400" dirty="0">
                <a:solidFill>
                  <a:srgbClr val="0D0D0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Worth a </a:t>
            </a:r>
            <a:r>
              <a:rPr lang="it-IT" altLang="en-US" sz="1400" dirty="0" err="1">
                <a:solidFill>
                  <a:srgbClr val="0D0D0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visit</a:t>
            </a:r>
            <a:r>
              <a:rPr lang="it-IT" altLang="en-US" sz="1400" dirty="0">
                <a:solidFill>
                  <a:srgbClr val="0D0D0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!!!</a:t>
            </a:r>
            <a:endParaRPr lang="it-IT" altLang="en-US" sz="1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8" name="CustomShape 10">
            <a:extLst>
              <a:ext uri="{FF2B5EF4-FFF2-40B4-BE49-F238E27FC236}">
                <a16:creationId xmlns="" xmlns:a16="http://schemas.microsoft.com/office/drawing/2014/main" id="{98D0AE03-43E7-43D5-85F7-B01831EC83FB}"/>
              </a:ext>
            </a:extLst>
          </p:cNvPr>
          <p:cNvSpPr/>
          <p:nvPr/>
        </p:nvSpPr>
        <p:spPr>
          <a:xfrm>
            <a:off x="195113" y="490845"/>
            <a:ext cx="4637088" cy="1338262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9pPr>
          </a:lstStyle>
          <a:p>
            <a:r>
              <a:rPr lang="it-IT" altLang="en-US" sz="1400" b="1" dirty="0">
                <a:solidFill>
                  <a:srgbClr val="00006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FRICO</a:t>
            </a:r>
          </a:p>
          <a:p>
            <a:pPr algn="just"/>
            <a:r>
              <a:rPr lang="it-IT" altLang="en-US" sz="1400" dirty="0">
                <a:solidFill>
                  <a:srgbClr val="0D0D0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</a:t>
            </a:r>
            <a:r>
              <a:rPr lang="it-IT" altLang="en-US" sz="1400" dirty="0" smtClean="0">
                <a:solidFill>
                  <a:srgbClr val="0D0D0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altLang="en-US" sz="1400" dirty="0" err="1">
                <a:solidFill>
                  <a:srgbClr val="0D0D0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typical</a:t>
            </a:r>
            <a:r>
              <a:rPr lang="it-IT" altLang="en-US" sz="1400" dirty="0">
                <a:solidFill>
                  <a:srgbClr val="0D0D0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altLang="en-US" sz="1400" dirty="0" err="1">
                <a:solidFill>
                  <a:srgbClr val="0D0D0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Friuli’s</a:t>
            </a:r>
            <a:r>
              <a:rPr lang="it-IT" altLang="en-US" sz="1400" dirty="0">
                <a:solidFill>
                  <a:srgbClr val="0D0D0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altLang="en-US" sz="1400" dirty="0" err="1" smtClean="0">
                <a:solidFill>
                  <a:srgbClr val="0D0D0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dish</a:t>
            </a:r>
            <a:r>
              <a:rPr lang="it-IT" altLang="en-US" sz="1400" dirty="0" smtClean="0">
                <a:solidFill>
                  <a:srgbClr val="0D0D0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made </a:t>
            </a:r>
            <a:r>
              <a:rPr lang="it-IT" altLang="en-US" sz="1400" dirty="0">
                <a:solidFill>
                  <a:srgbClr val="0D0D0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of </a:t>
            </a:r>
            <a:r>
              <a:rPr lang="it-IT" altLang="en-US" sz="1400" dirty="0" err="1">
                <a:solidFill>
                  <a:srgbClr val="0D0D0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potatoes</a:t>
            </a:r>
            <a:r>
              <a:rPr lang="it-IT" altLang="en-US" sz="1400" dirty="0">
                <a:solidFill>
                  <a:srgbClr val="0D0D0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it-IT" altLang="en-US" sz="1400" dirty="0" err="1" smtClean="0">
                <a:solidFill>
                  <a:srgbClr val="0D0D0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cheese</a:t>
            </a:r>
            <a:r>
              <a:rPr lang="it-IT" altLang="en-US" sz="1400" dirty="0" smtClean="0">
                <a:solidFill>
                  <a:srgbClr val="0D0D0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and </a:t>
            </a:r>
            <a:r>
              <a:rPr lang="it-IT" altLang="en-US" sz="1400" dirty="0" err="1" smtClean="0">
                <a:solidFill>
                  <a:srgbClr val="0D0D0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onions</a:t>
            </a:r>
            <a:r>
              <a:rPr lang="it-IT" altLang="en-US" sz="1400" dirty="0">
                <a:solidFill>
                  <a:srgbClr val="0D0D0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it-IT" altLang="en-US" sz="1400" dirty="0" err="1">
                <a:solidFill>
                  <a:srgbClr val="0D0D0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You</a:t>
            </a:r>
            <a:r>
              <a:rPr lang="it-IT" altLang="en-US" sz="1400" dirty="0">
                <a:solidFill>
                  <a:srgbClr val="0D0D0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can </a:t>
            </a:r>
            <a:r>
              <a:rPr lang="it-IT" altLang="en-US" sz="1400" dirty="0" err="1">
                <a:solidFill>
                  <a:srgbClr val="0D0D0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have</a:t>
            </a:r>
            <a:r>
              <a:rPr lang="it-IT" altLang="en-US" sz="1400" dirty="0">
                <a:solidFill>
                  <a:srgbClr val="0D0D0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altLang="en-US" sz="1400" dirty="0" err="1">
                <a:solidFill>
                  <a:srgbClr val="0D0D0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it</a:t>
            </a:r>
            <a:r>
              <a:rPr lang="it-IT" altLang="en-US" sz="1400" dirty="0">
                <a:solidFill>
                  <a:srgbClr val="0D0D0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with polenta (</a:t>
            </a:r>
            <a:r>
              <a:rPr lang="it-IT" altLang="en-US" sz="1400" dirty="0" err="1">
                <a:solidFill>
                  <a:srgbClr val="0D0D0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another</a:t>
            </a:r>
            <a:r>
              <a:rPr lang="it-IT" altLang="en-US" sz="1400" dirty="0">
                <a:solidFill>
                  <a:srgbClr val="0D0D0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altLang="en-US" sz="1400" dirty="0" err="1">
                <a:solidFill>
                  <a:srgbClr val="0D0D0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typical</a:t>
            </a:r>
            <a:r>
              <a:rPr lang="it-IT" altLang="en-US" sz="1400" dirty="0">
                <a:solidFill>
                  <a:srgbClr val="0D0D0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altLang="en-US" sz="1400" dirty="0" err="1">
                <a:solidFill>
                  <a:srgbClr val="0D0D0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dish</a:t>
            </a:r>
            <a:r>
              <a:rPr lang="it-IT" altLang="en-US" sz="1400" dirty="0">
                <a:solidFill>
                  <a:srgbClr val="0D0D0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of the </a:t>
            </a:r>
            <a:r>
              <a:rPr lang="it-IT" altLang="en-US" sz="1400" dirty="0" err="1">
                <a:solidFill>
                  <a:srgbClr val="0D0D0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region</a:t>
            </a:r>
            <a:r>
              <a:rPr lang="it-IT" altLang="en-US" sz="1400" dirty="0">
                <a:solidFill>
                  <a:srgbClr val="0D0D0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). </a:t>
            </a:r>
            <a:r>
              <a:rPr lang="it-IT" altLang="en-US" sz="1400" dirty="0" smtClean="0">
                <a:solidFill>
                  <a:srgbClr val="0D0D0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 </a:t>
            </a:r>
            <a:r>
              <a:rPr lang="it-IT" altLang="en-US" sz="1400" dirty="0" err="1" smtClean="0">
                <a:solidFill>
                  <a:srgbClr val="0D0D0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delicious</a:t>
            </a:r>
            <a:r>
              <a:rPr lang="it-IT" altLang="en-US" sz="1400" dirty="0" smtClean="0">
                <a:solidFill>
                  <a:srgbClr val="0D0D0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altLang="en-US" sz="1400" dirty="0" err="1">
                <a:solidFill>
                  <a:srgbClr val="0D0D0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frico</a:t>
            </a:r>
            <a:r>
              <a:rPr lang="it-IT" altLang="en-US" sz="1400" dirty="0">
                <a:solidFill>
                  <a:srgbClr val="0D0D0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altLang="en-US" sz="1400" dirty="0" smtClean="0">
                <a:solidFill>
                  <a:srgbClr val="0D0D0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can be </a:t>
            </a:r>
            <a:r>
              <a:rPr lang="it-IT" altLang="en-US" sz="1400" dirty="0" err="1" smtClean="0">
                <a:solidFill>
                  <a:srgbClr val="0D0D0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enjoyed</a:t>
            </a:r>
            <a:r>
              <a:rPr lang="it-IT" altLang="en-US" sz="1400" dirty="0" smtClean="0">
                <a:solidFill>
                  <a:srgbClr val="0D0D0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in </a:t>
            </a:r>
            <a:r>
              <a:rPr lang="it-IT" altLang="en-US" sz="1400" dirty="0">
                <a:solidFill>
                  <a:srgbClr val="0D0D0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</a:t>
            </a:r>
            <a:r>
              <a:rPr lang="it-IT" altLang="en-US" sz="1400" dirty="0" err="1">
                <a:solidFill>
                  <a:srgbClr val="0D0D0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famous</a:t>
            </a:r>
            <a:r>
              <a:rPr lang="it-IT" altLang="en-US" sz="1400" dirty="0">
                <a:solidFill>
                  <a:srgbClr val="0D0D0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altLang="en-US" sz="1400" dirty="0" err="1">
                <a:solidFill>
                  <a:srgbClr val="0D0D0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restaurant</a:t>
            </a:r>
            <a:r>
              <a:rPr lang="it-IT" altLang="en-US" sz="1400" dirty="0">
                <a:solidFill>
                  <a:srgbClr val="0D0D0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«Al Monastero» . </a:t>
            </a:r>
            <a:endParaRPr lang="it-IT" altLang="en-US" sz="1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9" name="CustomShape 11">
            <a:extLst>
              <a:ext uri="{FF2B5EF4-FFF2-40B4-BE49-F238E27FC236}">
                <a16:creationId xmlns="" xmlns:a16="http://schemas.microsoft.com/office/drawing/2014/main" id="{A16E710F-20D7-4760-BF49-31C9A7E736B9}"/>
              </a:ext>
            </a:extLst>
          </p:cNvPr>
          <p:cNvSpPr/>
          <p:nvPr/>
        </p:nvSpPr>
        <p:spPr>
          <a:xfrm>
            <a:off x="268288" y="5316807"/>
            <a:ext cx="4249737" cy="1338262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9pPr>
          </a:lstStyle>
          <a:p>
            <a:r>
              <a:rPr lang="it-IT" altLang="en-US" sz="1500" dirty="0">
                <a:solidFill>
                  <a:srgbClr val="0D0D0D"/>
                </a:solidFill>
                <a:latin typeface="Times New Roman" panose="02020603050405020304" pitchFamily="18" charset="0"/>
              </a:rPr>
              <a:t>. </a:t>
            </a:r>
            <a:endParaRPr lang="it-IT" altLang="en-US" sz="1500" dirty="0" smtClean="0">
              <a:solidFill>
                <a:srgbClr val="0D0D0D"/>
              </a:solidFill>
              <a:latin typeface="Times New Roman" panose="02020603050405020304" pitchFamily="18" charset="0"/>
            </a:endParaRPr>
          </a:p>
          <a:p>
            <a:endParaRPr lang="it-IT" altLang="en-US" sz="1500" dirty="0">
              <a:solidFill>
                <a:srgbClr val="0D0D0D"/>
              </a:solidFill>
              <a:latin typeface="Times New Roman" panose="02020603050405020304" pitchFamily="18" charset="0"/>
            </a:endParaRPr>
          </a:p>
          <a:p>
            <a:endParaRPr lang="it-IT" altLang="en-US" sz="1500" dirty="0"/>
          </a:p>
        </p:txBody>
      </p:sp>
      <p:pic>
        <p:nvPicPr>
          <p:cNvPr id="27664" name="Immagine 28">
            <a:extLst>
              <a:ext uri="{FF2B5EF4-FFF2-40B4-BE49-F238E27FC236}">
                <a16:creationId xmlns="" xmlns:a16="http://schemas.microsoft.com/office/drawing/2014/main" id="{592A82FE-780F-4F0F-AABC-09F3F6799D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690" r="9103" b="-368"/>
          <a:stretch>
            <a:fillRect/>
          </a:stretch>
        </p:blipFill>
        <p:spPr bwMode="auto">
          <a:xfrm rot="-833400">
            <a:off x="228600" y="2819400"/>
            <a:ext cx="1377950" cy="1928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2" name="Immagine 13">
            <a:extLst>
              <a:ext uri="{FF2B5EF4-FFF2-40B4-BE49-F238E27FC236}">
                <a16:creationId xmlns="" xmlns:a16="http://schemas.microsoft.com/office/drawing/2014/main" id="{5A1E1112-F7C9-4C08-89CB-B6C12A3C4F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994" r="1083" b="14246"/>
          <a:stretch>
            <a:fillRect/>
          </a:stretch>
        </p:blipFill>
        <p:spPr bwMode="auto">
          <a:xfrm rot="369600">
            <a:off x="4800600" y="533400"/>
            <a:ext cx="1871663" cy="1474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CasellaDiTesto 1">
            <a:extLst>
              <a:ext uri="{FF2B5EF4-FFF2-40B4-BE49-F238E27FC236}">
                <a16:creationId xmlns="" xmlns:a16="http://schemas.microsoft.com/office/drawing/2014/main" id="{8E73FB28-9102-0444-842D-20D8F1CAC044}"/>
              </a:ext>
            </a:extLst>
          </p:cNvPr>
          <p:cNvSpPr txBox="1"/>
          <p:nvPr/>
        </p:nvSpPr>
        <p:spPr>
          <a:xfrm>
            <a:off x="5233690" y="2536924"/>
            <a:ext cx="1828800" cy="18288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endParaRPr lang="it-IT"/>
          </a:p>
        </p:txBody>
      </p:sp>
      <p:sp>
        <p:nvSpPr>
          <p:cNvPr id="21" name="Fumetto 1 20"/>
          <p:cNvSpPr/>
          <p:nvPr/>
        </p:nvSpPr>
        <p:spPr>
          <a:xfrm>
            <a:off x="6934200" y="534988"/>
            <a:ext cx="2821389" cy="1663825"/>
          </a:xfrm>
          <a:prstGeom prst="wedgeRectCallout">
            <a:avLst>
              <a:gd name="adj1" fmla="val -53580"/>
              <a:gd name="adj2" fmla="val 81887"/>
            </a:avLst>
          </a:prstGeom>
          <a:noFill/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400" kern="0" dirty="0">
              <a:solidFill>
                <a:prstClr val="black"/>
              </a:solidFill>
              <a:latin typeface="Calibri"/>
              <a:ea typeface="+mn-ea"/>
              <a:cs typeface="+mn-cs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b="1" dirty="0" smtClean="0">
                <a:solidFill>
                  <a:srgbClr val="00006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TEMPLE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The temple is one of the main attractions in </a:t>
            </a:r>
            <a:r>
              <a:rPr kumimoji="0" lang="en-US" sz="14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Cividale</a:t>
            </a: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, now a part of a set of buildings recognized by UNESCO world heritage list. It is a landmark of  The </a:t>
            </a:r>
            <a:r>
              <a:rPr kumimoji="0" lang="en-US" sz="14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Longobards</a:t>
            </a: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in Italy (AD 568-774)</a:t>
            </a:r>
            <a:endParaRPr kumimoji="0" lang="it-IT" sz="1400" b="1" i="1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22" name="Immagine 29">
            <a:extLst>
              <a:ext uri="{FF2B5EF4-FFF2-40B4-BE49-F238E27FC236}">
                <a16:creationId xmlns="" xmlns:a16="http://schemas.microsoft.com/office/drawing/2014/main" id="{80D941C8-5ABB-4B2C-9D7F-6525115C83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6570" y="2198813"/>
            <a:ext cx="2199030" cy="1621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2" name="Table 1">
            <a:extLst>
              <a:ext uri="{FF2B5EF4-FFF2-40B4-BE49-F238E27FC236}">
                <a16:creationId xmlns="" xmlns:a16="http://schemas.microsoft.com/office/drawing/2014/main" id="{4CB8D352-81F3-4E60-9210-A2E01035E478}"/>
              </a:ext>
            </a:extLst>
          </p:cNvPr>
          <p:cNvGraphicFramePr/>
          <p:nvPr/>
        </p:nvGraphicFramePr>
        <p:xfrm>
          <a:off x="0" y="0"/>
          <a:ext cx="12192000" cy="6959600"/>
        </p:xfrm>
        <a:graphic>
          <a:graphicData uri="http://schemas.openxmlformats.org/drawingml/2006/table">
            <a:tbl>
              <a:tblPr/>
              <a:tblGrid>
                <a:gridCol w="406376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406376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406448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6959600"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42" marR="91442" marT="45721" marB="45721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DFF5FC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1442" marR="91442" marT="45721" marB="45721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DFF5F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it-IT" sz="1800" b="1" strike="noStrike" spc="-1">
                          <a:solidFill>
                            <a:srgbClr val="FFFFFF"/>
                          </a:solidFill>
                          <a:latin typeface="Trebuchet MS"/>
                        </a:rPr>
                        <a:t>k</a:t>
                      </a:r>
                      <a:endParaRPr lang="it-IT" sz="1800" b="0" strike="noStrike" spc="-1">
                        <a:latin typeface="Arial"/>
                      </a:endParaRPr>
                    </a:p>
                  </a:txBody>
                  <a:tcPr marL="91442" marR="91442" marT="45721" marB="45721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DFF5FC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28683" name="Immagine 3">
            <a:extLst>
              <a:ext uri="{FF2B5EF4-FFF2-40B4-BE49-F238E27FC236}">
                <a16:creationId xmlns="" xmlns:a16="http://schemas.microsoft.com/office/drawing/2014/main" id="{DDDFA4AE-0C0B-4773-A9C1-CCF80FD5EC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97" r="31717"/>
          <a:stretch>
            <a:fillRect/>
          </a:stretch>
        </p:blipFill>
        <p:spPr bwMode="auto">
          <a:xfrm>
            <a:off x="3505200" y="0"/>
            <a:ext cx="4597400" cy="695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4" name="CustomShape 2">
            <a:extLst>
              <a:ext uri="{FF2B5EF4-FFF2-40B4-BE49-F238E27FC236}">
                <a16:creationId xmlns="" xmlns:a16="http://schemas.microsoft.com/office/drawing/2014/main" id="{CFCEC802-2ECC-4F17-BCC5-344FEA60379A}"/>
              </a:ext>
            </a:extLst>
          </p:cNvPr>
          <p:cNvSpPr/>
          <p:nvPr/>
        </p:nvSpPr>
        <p:spPr>
          <a:xfrm>
            <a:off x="5003800" y="5638800"/>
            <a:ext cx="2997200" cy="1462088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1600" spc="-1" dirty="0" smtClean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it-IT" sz="1600" spc="-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endParaRPr lang="it-IT" spc="-1" dirty="0"/>
          </a:p>
        </p:txBody>
      </p:sp>
      <p:pic>
        <p:nvPicPr>
          <p:cNvPr id="28685" name="Immagine 5">
            <a:extLst>
              <a:ext uri="{FF2B5EF4-FFF2-40B4-BE49-F238E27FC236}">
                <a16:creationId xmlns="" xmlns:a16="http://schemas.microsoft.com/office/drawing/2014/main" id="{9CA418F0-666D-433D-BE8E-1C2573DD63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997" t="35095" r="9410" b="14662"/>
          <a:stretch>
            <a:fillRect/>
          </a:stretch>
        </p:blipFill>
        <p:spPr bwMode="auto">
          <a:xfrm>
            <a:off x="0" y="0"/>
            <a:ext cx="2730500" cy="2084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6" name="CustomShape 3">
            <a:extLst>
              <a:ext uri="{FF2B5EF4-FFF2-40B4-BE49-F238E27FC236}">
                <a16:creationId xmlns="" xmlns:a16="http://schemas.microsoft.com/office/drawing/2014/main" id="{7B72AB0C-F1D0-4108-B9B3-85EF551ED2D4}"/>
              </a:ext>
            </a:extLst>
          </p:cNvPr>
          <p:cNvSpPr/>
          <p:nvPr/>
        </p:nvSpPr>
        <p:spPr>
          <a:xfrm>
            <a:off x="1460500" y="322263"/>
            <a:ext cx="711200" cy="439737"/>
          </a:xfrm>
          <a:prstGeom prst="ellipse">
            <a:avLst/>
          </a:prstGeom>
          <a:noFill/>
          <a:ln w="28440">
            <a:solidFill>
              <a:srgbClr val="FF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37" name="CustomShape 4">
            <a:extLst>
              <a:ext uri="{FF2B5EF4-FFF2-40B4-BE49-F238E27FC236}">
                <a16:creationId xmlns="" xmlns:a16="http://schemas.microsoft.com/office/drawing/2014/main" id="{E458F3AC-74B4-4C46-A2ED-8641FC30EC21}"/>
              </a:ext>
            </a:extLst>
          </p:cNvPr>
          <p:cNvSpPr/>
          <p:nvPr/>
        </p:nvSpPr>
        <p:spPr>
          <a:xfrm>
            <a:off x="0" y="2060575"/>
            <a:ext cx="2730500" cy="4595813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1500" b="1" cap="small" spc="-1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Travelling</a:t>
            </a:r>
            <a:r>
              <a:rPr lang="it-IT" sz="1500" b="1" cap="small" spc="-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to Cividale</a:t>
            </a:r>
            <a:endParaRPr lang="it-IT" sz="1500" b="1" spc="-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1400" spc="-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Cividale </a:t>
            </a:r>
            <a:r>
              <a:rPr lang="it-IT" sz="1400" spc="-1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is</a:t>
            </a:r>
            <a:r>
              <a:rPr lang="it-IT" sz="1400" spc="-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 small </a:t>
            </a:r>
            <a:r>
              <a:rPr lang="it-IT" sz="1400" spc="-1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town</a:t>
            </a:r>
            <a:r>
              <a:rPr lang="it-IT" sz="1400" spc="-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in the North-East of </a:t>
            </a:r>
            <a:r>
              <a:rPr lang="it-IT" sz="1400" spc="-1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Italy</a:t>
            </a:r>
            <a:r>
              <a:rPr lang="it-IT" sz="1400" spc="-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in Friuli-Venezia Giulia. </a:t>
            </a:r>
            <a:endParaRPr lang="it-IT" sz="1400" spc="-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it-IT" sz="1400" spc="-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1400" b="1" cap="small" spc="-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By car</a:t>
            </a:r>
            <a:r>
              <a:rPr lang="it-IT" sz="1400" spc="-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it-IT" sz="1400" spc="-1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close</a:t>
            </a:r>
            <a:r>
              <a:rPr lang="it-IT" sz="1400" spc="-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to the A23 (exit Udine North). Cividale </a:t>
            </a:r>
            <a:r>
              <a:rPr lang="it-IT" sz="1400" spc="-1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is</a:t>
            </a:r>
            <a:r>
              <a:rPr lang="it-IT" sz="1400" spc="-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1400" spc="-1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easily</a:t>
            </a:r>
            <a:r>
              <a:rPr lang="it-IT" sz="1400" spc="-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1400" spc="-1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accessible</a:t>
            </a:r>
            <a:r>
              <a:rPr lang="it-IT" sz="1400" spc="-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from </a:t>
            </a:r>
            <a:r>
              <a:rPr lang="it-IT" sz="1400" spc="-1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all</a:t>
            </a:r>
            <a:r>
              <a:rPr lang="it-IT" sz="1400" spc="-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1400" spc="-1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parts</a:t>
            </a:r>
            <a:r>
              <a:rPr lang="it-IT" sz="1400" spc="-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of Friuli.</a:t>
            </a:r>
            <a:endParaRPr lang="it-IT" sz="1400" spc="-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it-IT" sz="1400" spc="-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1400" b="1" cap="small" spc="-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By </a:t>
            </a:r>
            <a:r>
              <a:rPr lang="it-IT" sz="1400" b="1" cap="small" spc="-1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rail</a:t>
            </a:r>
            <a:r>
              <a:rPr lang="it-IT" sz="1400" cap="small" spc="-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it-IT" sz="1400" spc="-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Cividale </a:t>
            </a:r>
            <a:r>
              <a:rPr lang="it-IT" sz="1400" spc="-1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rail</a:t>
            </a:r>
            <a:r>
              <a:rPr lang="it-IT" sz="1400" spc="-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station </a:t>
            </a:r>
            <a:r>
              <a:rPr lang="it-IT" sz="1400" spc="-1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is</a:t>
            </a:r>
            <a:r>
              <a:rPr lang="it-IT" sz="1400" spc="-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1400" spc="-1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only</a:t>
            </a:r>
            <a:r>
              <a:rPr lang="it-IT" sz="1400" spc="-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25 minutes drive from Udine. The </a:t>
            </a:r>
            <a:r>
              <a:rPr lang="it-IT" sz="1400" spc="-1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railway</a:t>
            </a:r>
            <a:r>
              <a:rPr lang="it-IT" sz="1400" spc="-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station </a:t>
            </a:r>
            <a:r>
              <a:rPr lang="it-IT" sz="1400" spc="-1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is</a:t>
            </a:r>
            <a:r>
              <a:rPr lang="it-IT" sz="1400" spc="-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 10 minute </a:t>
            </a:r>
            <a:r>
              <a:rPr lang="it-IT" sz="1400" spc="-1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walk</a:t>
            </a:r>
            <a:r>
              <a:rPr lang="it-IT" sz="1400" spc="-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to the </a:t>
            </a:r>
            <a:r>
              <a:rPr lang="it-IT" sz="1400" spc="-1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town</a:t>
            </a:r>
            <a:r>
              <a:rPr lang="it-IT" sz="1400" spc="-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centre. </a:t>
            </a:r>
            <a:endParaRPr lang="it-IT" sz="1400" spc="-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it-IT" sz="1400" spc="-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1400" b="1" cap="small" spc="-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By bus</a:t>
            </a:r>
            <a:r>
              <a:rPr lang="it-IT" sz="1400" spc="-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Cividale </a:t>
            </a:r>
            <a:r>
              <a:rPr lang="it-IT" sz="1400" spc="-1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is</a:t>
            </a:r>
            <a:r>
              <a:rPr lang="it-IT" sz="1400" spc="-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1400" spc="-1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well</a:t>
            </a:r>
            <a:r>
              <a:rPr lang="it-IT" sz="1400" spc="-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1400" spc="-1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connected</a:t>
            </a:r>
            <a:r>
              <a:rPr lang="it-IT" sz="1400" spc="-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with </a:t>
            </a:r>
            <a:r>
              <a:rPr lang="it-IT" sz="1400" spc="-1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all</a:t>
            </a:r>
            <a:r>
              <a:rPr lang="it-IT" sz="1400" spc="-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1400" spc="-1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services</a:t>
            </a:r>
            <a:r>
              <a:rPr lang="it-IT" sz="1400" spc="-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to Udine. </a:t>
            </a:r>
            <a:r>
              <a:rPr lang="it-IT" sz="1400" spc="-1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There</a:t>
            </a:r>
            <a:r>
              <a:rPr lang="it-IT" sz="1400" spc="-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1400" spc="-1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is</a:t>
            </a:r>
            <a:r>
              <a:rPr lang="it-IT" sz="1400" spc="-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 </a:t>
            </a:r>
            <a:r>
              <a:rPr lang="it-IT" sz="1400" spc="-1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helpful</a:t>
            </a:r>
            <a:r>
              <a:rPr lang="it-IT" sz="1400" spc="-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1400" spc="-1" dirty="0" err="1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journey</a:t>
            </a:r>
            <a:r>
              <a:rPr lang="it-IT" sz="1400" spc="-1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1400" spc="-1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planner</a:t>
            </a:r>
            <a:r>
              <a:rPr lang="it-IT" sz="1400" spc="-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1400" spc="-1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at</a:t>
            </a:r>
            <a:r>
              <a:rPr lang="it-IT" sz="1400" spc="-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www.saf.ud.it</a:t>
            </a:r>
            <a:endParaRPr lang="it-IT" sz="1400" spc="-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it-IT" sz="1400" spc="-1" dirty="0"/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it-IT" sz="1400" spc="-1" dirty="0"/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it-IT" sz="1400" spc="-1" dirty="0"/>
          </a:p>
        </p:txBody>
      </p:sp>
      <p:sp>
        <p:nvSpPr>
          <p:cNvPr id="138" name="CustomShape 5">
            <a:extLst>
              <a:ext uri="{FF2B5EF4-FFF2-40B4-BE49-F238E27FC236}">
                <a16:creationId xmlns="" xmlns:a16="http://schemas.microsoft.com/office/drawing/2014/main" id="{53BC4EF9-E867-41E1-B139-E1CD40E57CFB}"/>
              </a:ext>
            </a:extLst>
          </p:cNvPr>
          <p:cNvSpPr/>
          <p:nvPr/>
        </p:nvSpPr>
        <p:spPr>
          <a:xfrm rot="5400000">
            <a:off x="9577387" y="303213"/>
            <a:ext cx="1139825" cy="4089400"/>
          </a:xfrm>
          <a:prstGeom prst="parallelogram">
            <a:avLst>
              <a:gd name="adj" fmla="val 0"/>
            </a:avLst>
          </a:prstGeom>
          <a:ln>
            <a:rou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/>
        </p:style>
      </p:sp>
      <p:sp>
        <p:nvSpPr>
          <p:cNvPr id="139" name="CustomShape 6">
            <a:extLst>
              <a:ext uri="{FF2B5EF4-FFF2-40B4-BE49-F238E27FC236}">
                <a16:creationId xmlns="" xmlns:a16="http://schemas.microsoft.com/office/drawing/2014/main" id="{CDA34AD2-4BC8-4E5C-87FB-BB2A7A4666F8}"/>
              </a:ext>
            </a:extLst>
          </p:cNvPr>
          <p:cNvSpPr/>
          <p:nvPr/>
        </p:nvSpPr>
        <p:spPr>
          <a:xfrm rot="5400000">
            <a:off x="9577387" y="3033713"/>
            <a:ext cx="1139825" cy="4089400"/>
          </a:xfrm>
          <a:prstGeom prst="parallelogram">
            <a:avLst>
              <a:gd name="adj" fmla="val 0"/>
            </a:avLst>
          </a:prstGeom>
          <a:ln>
            <a:rou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/>
        </p:style>
      </p:sp>
      <p:pic>
        <p:nvPicPr>
          <p:cNvPr id="28690" name="Immagine 12">
            <a:extLst>
              <a:ext uri="{FF2B5EF4-FFF2-40B4-BE49-F238E27FC236}">
                <a16:creationId xmlns="" xmlns:a16="http://schemas.microsoft.com/office/drawing/2014/main" id="{297F622F-9D64-4DAC-BA70-7B1FAA5E00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2600" y="3175"/>
            <a:ext cx="4089400" cy="177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91" name="Immagine 13">
            <a:extLst>
              <a:ext uri="{FF2B5EF4-FFF2-40B4-BE49-F238E27FC236}">
                <a16:creationId xmlns="" xmlns:a16="http://schemas.microsoft.com/office/drawing/2014/main" id="{15BA0918-A38D-4BCD-8978-115AE829D6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2600" y="2835275"/>
            <a:ext cx="4089400" cy="1747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92" name="Immagine 15">
            <a:extLst>
              <a:ext uri="{FF2B5EF4-FFF2-40B4-BE49-F238E27FC236}">
                <a16:creationId xmlns="" xmlns:a16="http://schemas.microsoft.com/office/drawing/2014/main" id="{E2B24B41-1E41-4542-A8E1-589E2849A6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575" y="5975350"/>
            <a:ext cx="636588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93" name="Immagine 16">
            <a:extLst>
              <a:ext uri="{FF2B5EF4-FFF2-40B4-BE49-F238E27FC236}">
                <a16:creationId xmlns="" xmlns:a16="http://schemas.microsoft.com/office/drawing/2014/main" id="{DC36AAA1-4764-4029-BEE3-F69F4D3E90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5613" y="6000750"/>
            <a:ext cx="6350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94" name="Immagine 17">
            <a:extLst>
              <a:ext uri="{FF2B5EF4-FFF2-40B4-BE49-F238E27FC236}">
                <a16:creationId xmlns="" xmlns:a16="http://schemas.microsoft.com/office/drawing/2014/main" id="{D5A86EDE-FB41-4AA2-8E43-A6D198A2CB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96" t="15015" r="2408" b="24017"/>
          <a:stretch>
            <a:fillRect/>
          </a:stretch>
        </p:blipFill>
        <p:spPr bwMode="auto">
          <a:xfrm>
            <a:off x="8102600" y="5565775"/>
            <a:ext cx="4089400" cy="139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5" name="CustomShape 7">
            <a:extLst>
              <a:ext uri="{FF2B5EF4-FFF2-40B4-BE49-F238E27FC236}">
                <a16:creationId xmlns="" xmlns:a16="http://schemas.microsoft.com/office/drawing/2014/main" id="{695EFBC4-2C5D-4559-9E61-976444ADBE5D}"/>
              </a:ext>
            </a:extLst>
          </p:cNvPr>
          <p:cNvSpPr/>
          <p:nvPr/>
        </p:nvSpPr>
        <p:spPr>
          <a:xfrm>
            <a:off x="8267700" y="1958975"/>
            <a:ext cx="3759200" cy="6985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9pPr>
          </a:lstStyle>
          <a:p>
            <a:pPr algn="ctr"/>
            <a:r>
              <a:rPr lang="it-IT" altLang="en-US" sz="4000" dirty="0">
                <a:solidFill>
                  <a:srgbClr val="000000"/>
                </a:solidFill>
                <a:latin typeface="Algerian" panose="04020705040A02060702" pitchFamily="82" charset="0"/>
              </a:rPr>
              <a:t>A DAY-TRIP IN</a:t>
            </a:r>
            <a:endParaRPr lang="it-IT" altLang="en-US" sz="4000" dirty="0">
              <a:latin typeface="Algerian" panose="04020705040A02060702" pitchFamily="82" charset="0"/>
            </a:endParaRPr>
          </a:p>
        </p:txBody>
      </p:sp>
      <p:sp>
        <p:nvSpPr>
          <p:cNvPr id="146" name="CustomShape 8">
            <a:extLst>
              <a:ext uri="{FF2B5EF4-FFF2-40B4-BE49-F238E27FC236}">
                <a16:creationId xmlns="" xmlns:a16="http://schemas.microsoft.com/office/drawing/2014/main" id="{5EE28C88-6DD0-4C79-890D-DAAB1F8C6326}"/>
              </a:ext>
            </a:extLst>
          </p:cNvPr>
          <p:cNvSpPr/>
          <p:nvPr/>
        </p:nvSpPr>
        <p:spPr>
          <a:xfrm>
            <a:off x="8510588" y="4660900"/>
            <a:ext cx="3297237" cy="852488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9pPr>
          </a:lstStyle>
          <a:p>
            <a:pPr algn="ctr"/>
            <a:r>
              <a:rPr lang="it-IT" altLang="en-US" sz="5000">
                <a:solidFill>
                  <a:srgbClr val="000000"/>
                </a:solidFill>
                <a:latin typeface="Algerian" panose="04020705040A02060702" pitchFamily="82" charset="0"/>
              </a:rPr>
              <a:t>CIVIDALE</a:t>
            </a:r>
            <a:endParaRPr lang="it-IT" altLang="en-US" sz="5000">
              <a:latin typeface="Algerian" panose="04020705040A02060702" pitchFamily="8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463</TotalTime>
  <Words>280</Words>
  <Application>Microsoft Office PowerPoint</Application>
  <PresentationFormat>Personalizzato</PresentationFormat>
  <Paragraphs>31</Paragraphs>
  <Slides>2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2</vt:i4>
      </vt:variant>
      <vt:variant>
        <vt:lpstr>Titoli diapositive</vt:lpstr>
      </vt:variant>
      <vt:variant>
        <vt:i4>2</vt:i4>
      </vt:variant>
    </vt:vector>
  </HeadingPairs>
  <TitlesOfParts>
    <vt:vector size="4" baseType="lpstr">
      <vt:lpstr>Office Theme</vt:lpstr>
      <vt:lpstr>Office Theme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lucia dri</dc:creator>
  <cp:lastModifiedBy>Utente</cp:lastModifiedBy>
  <cp:revision>49</cp:revision>
  <cp:lastPrinted>2019-06-30T19:13:02Z</cp:lastPrinted>
  <dcterms:created xsi:type="dcterms:W3CDTF">2019-04-18T12:41:18Z</dcterms:created>
  <dcterms:modified xsi:type="dcterms:W3CDTF">2019-06-30T19:20:15Z</dcterms:modified>
  <dc:language>it-IT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16.0000</vt:lpwstr>
  </property>
  <property fmtid="{D5CDD505-2E9C-101B-9397-08002B2CF9AE}" pid="3" name="HiddenSlides">
    <vt:i4>0</vt:i4>
  </property>
  <property fmtid="{D5CDD505-2E9C-101B-9397-08002B2CF9AE}" pid="4" name="HyperlinksChanged">
    <vt:bool>false</vt:bool>
  </property>
  <property fmtid="{D5CDD505-2E9C-101B-9397-08002B2CF9AE}" pid="5" name="LinksUpToDate">
    <vt:bool>false</vt:bool>
  </property>
  <property fmtid="{D5CDD505-2E9C-101B-9397-08002B2CF9AE}" pid="6" name="MMClips">
    <vt:i4>0</vt:i4>
  </property>
  <property fmtid="{D5CDD505-2E9C-101B-9397-08002B2CF9AE}" pid="7" name="Notes">
    <vt:i4>0</vt:i4>
  </property>
  <property fmtid="{D5CDD505-2E9C-101B-9397-08002B2CF9AE}" pid="8" name="PresentationFormat">
    <vt:lpwstr>Widescreen</vt:lpwstr>
  </property>
  <property fmtid="{D5CDD505-2E9C-101B-9397-08002B2CF9AE}" pid="9" name="ScaleCrop">
    <vt:bool>false</vt:bool>
  </property>
  <property fmtid="{D5CDD505-2E9C-101B-9397-08002B2CF9AE}" pid="10" name="ShareDoc">
    <vt:bool>false</vt:bool>
  </property>
  <property fmtid="{D5CDD505-2E9C-101B-9397-08002B2CF9AE}" pid="11" name="Slides">
    <vt:i4>2</vt:i4>
  </property>
</Properties>
</file>